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6"/>
  </p:sldMasterIdLst>
  <p:notesMasterIdLst>
    <p:notesMasterId r:id="rId39"/>
  </p:notesMasterIdLst>
  <p:handoutMasterIdLst>
    <p:handoutMasterId r:id="rId40"/>
  </p:handoutMasterIdLst>
  <p:sldIdLst>
    <p:sldId id="262" r:id="rId7"/>
    <p:sldId id="257" r:id="rId8"/>
    <p:sldId id="258" r:id="rId9"/>
    <p:sldId id="259" r:id="rId10"/>
    <p:sldId id="260" r:id="rId11"/>
    <p:sldId id="261" r:id="rId12"/>
    <p:sldId id="274" r:id="rId13"/>
    <p:sldId id="263" r:id="rId14"/>
    <p:sldId id="265" r:id="rId15"/>
    <p:sldId id="264" r:id="rId16"/>
    <p:sldId id="268" r:id="rId17"/>
    <p:sldId id="269" r:id="rId18"/>
    <p:sldId id="266" r:id="rId19"/>
    <p:sldId id="267" r:id="rId20"/>
    <p:sldId id="271" r:id="rId21"/>
    <p:sldId id="270" r:id="rId22"/>
    <p:sldId id="275" r:id="rId23"/>
    <p:sldId id="273" r:id="rId24"/>
    <p:sldId id="272" r:id="rId25"/>
    <p:sldId id="276" r:id="rId26"/>
    <p:sldId id="277" r:id="rId27"/>
    <p:sldId id="278" r:id="rId28"/>
    <p:sldId id="279" r:id="rId29"/>
    <p:sldId id="284" r:id="rId30"/>
    <p:sldId id="285" r:id="rId31"/>
    <p:sldId id="286" r:id="rId32"/>
    <p:sldId id="287" r:id="rId33"/>
    <p:sldId id="281" r:id="rId34"/>
    <p:sldId id="282" r:id="rId35"/>
    <p:sldId id="288" r:id="rId36"/>
    <p:sldId id="283" r:id="rId37"/>
    <p:sldId id="289" r:id="rId38"/>
  </p:sldIdLst>
  <p:sldSz cx="12192000" cy="6858000"/>
  <p:notesSz cx="6797675" cy="9926638"/>
  <p:defaultTextStyle>
    <a:defPPr>
      <a:defRPr lang="de-DE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3" userDrawn="1">
          <p15:clr>
            <a:srgbClr val="A4A3A4"/>
          </p15:clr>
        </p15:guide>
        <p15:guide id="2" orient="horz" pos="964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4" orient="horz" pos="4043" userDrawn="1">
          <p15:clr>
            <a:srgbClr val="A4A3A4"/>
          </p15:clr>
        </p15:guide>
        <p15:guide id="5" orient="horz" pos="4207" userDrawn="1">
          <p15:clr>
            <a:srgbClr val="A4A3A4"/>
          </p15:clr>
        </p15:guide>
        <p15:guide id="6" pos="3611" userDrawn="1">
          <p15:clr>
            <a:srgbClr val="A4A3A4"/>
          </p15:clr>
        </p15:guide>
        <p15:guide id="7" pos="4081" userDrawn="1">
          <p15:clr>
            <a:srgbClr val="A4A3A4"/>
          </p15:clr>
        </p15:guide>
        <p15:guide id="8" pos="7275" userDrawn="1">
          <p15:clr>
            <a:srgbClr val="A4A3A4"/>
          </p15:clr>
        </p15:guide>
        <p15:guide id="9" pos="1905" userDrawn="1">
          <p15:clr>
            <a:srgbClr val="A4A3A4"/>
          </p15:clr>
        </p15:guide>
        <p15:guide id="10" pos="393" userDrawn="1">
          <p15:clr>
            <a:srgbClr val="A4A3A4"/>
          </p15:clr>
        </p15:guide>
        <p15:guide id="11" orient="horz" pos="957" userDrawn="1">
          <p15:clr>
            <a:srgbClr val="A4A3A4"/>
          </p15:clr>
        </p15:guide>
        <p15:guide id="12" orient="horz" pos="4175" userDrawn="1">
          <p15:clr>
            <a:srgbClr val="A4A3A4"/>
          </p15:clr>
        </p15:guide>
        <p15:guide id="13" pos="5773" userDrawn="1">
          <p15:clr>
            <a:srgbClr val="A4A3A4"/>
          </p15:clr>
        </p15:guide>
        <p15:guide id="14" pos="4140" userDrawn="1">
          <p15:clr>
            <a:srgbClr val="A4A3A4"/>
          </p15:clr>
        </p15:guide>
        <p15:guide id="15" pos="5752" userDrawn="1">
          <p15:clr>
            <a:srgbClr val="A4A3A4"/>
          </p15:clr>
        </p15:guide>
        <p15:guide id="16" orient="horz" pos="32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AD47"/>
    <a:srgbClr val="888888"/>
    <a:srgbClr val="00878A"/>
    <a:srgbClr val="003248"/>
    <a:srgbClr val="F2F2F2"/>
    <a:srgbClr val="F18800"/>
    <a:srgbClr val="C8057F"/>
    <a:srgbClr val="482483"/>
    <a:srgbClr val="21BBEF"/>
    <a:srgbClr val="831F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819" autoAdjust="0"/>
  </p:normalViewPr>
  <p:slideViewPr>
    <p:cSldViewPr>
      <p:cViewPr varScale="1">
        <p:scale>
          <a:sx n="86" d="100"/>
          <a:sy n="86" d="100"/>
        </p:scale>
        <p:origin x="562" y="48"/>
      </p:cViewPr>
      <p:guideLst>
        <p:guide orient="horz" pos="643"/>
        <p:guide orient="horz" pos="964"/>
        <p:guide orient="horz" pos="2160"/>
        <p:guide orient="horz" pos="4043"/>
        <p:guide orient="horz" pos="4207"/>
        <p:guide pos="3611"/>
        <p:guide pos="4081"/>
        <p:guide pos="7275"/>
        <p:guide pos="1905"/>
        <p:guide pos="393"/>
        <p:guide orient="horz" pos="957"/>
        <p:guide orient="horz" pos="4175"/>
        <p:guide pos="5773"/>
        <p:guide pos="4140"/>
        <p:guide pos="5752"/>
        <p:guide orient="horz" pos="32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392"/>
    </p:cViewPr>
  </p:sorterViewPr>
  <p:notesViewPr>
    <p:cSldViewPr>
      <p:cViewPr varScale="1">
        <p:scale>
          <a:sx n="59" d="100"/>
          <a:sy n="59" d="100"/>
        </p:scale>
        <p:origin x="3235" y="58"/>
      </p:cViewPr>
      <p:guideLst>
        <p:guide orient="horz" pos="3127"/>
        <p:guide pos="214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handoutMaster" Target="handoutMasters/handoutMaster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053B8-FB04-4AB0-A080-AB7AE9E56315}" type="datetimeFigureOut">
              <a:rPr lang="de-DE" smtClean="0"/>
              <a:pPr/>
              <a:t>19.03.2021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6B928E-9091-4764-9D3D-C4097BD9781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8261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91BE1-7962-4D26-99A9-07CE70F19314}" type="datetimeFigureOut">
              <a:rPr lang="de-DE" smtClean="0"/>
              <a:pPr/>
              <a:t>19.03.2021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9F13D-5E3F-4C20-ADC0-C88A2660A513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7928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_ AVL Compan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xt_Autor1">
            <a:extLst>
              <a:ext uri="{FF2B5EF4-FFF2-40B4-BE49-F238E27FC236}">
                <a16:creationId xmlns:a16="http://schemas.microsoft.com/office/drawing/2014/main" id="{7EB48C31-1C1C-4AC0-9CDA-B24163F55365}"/>
              </a:ext>
            </a:extLst>
          </p:cNvPr>
          <p:cNvSpPr txBox="1"/>
          <p:nvPr userDrawn="1"/>
        </p:nvSpPr>
        <p:spPr>
          <a:xfrm>
            <a:off x="720000" y="5295878"/>
            <a:ext cx="6840000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400" b="0" kern="1200" baseline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E91BB1B9-E479-4743-8939-B483D46886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4021200"/>
            <a:ext cx="6840000" cy="307777"/>
          </a:xfrm>
          <a:noFill/>
          <a:ln>
            <a:noFill/>
          </a:ln>
          <a:effectLst/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000" cap="none" baseline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Presentation Subline Lorem Ipsum</a:t>
            </a:r>
          </a:p>
        </p:txBody>
      </p:sp>
      <p:sp>
        <p:nvSpPr>
          <p:cNvPr id="12" name="txt_Companyname">
            <a:extLst>
              <a:ext uri="{FF2B5EF4-FFF2-40B4-BE49-F238E27FC236}">
                <a16:creationId xmlns:a16="http://schemas.microsoft.com/office/drawing/2014/main" id="{FE79A73F-8F28-4543-AF07-21C524AF4027}"/>
              </a:ext>
            </a:extLst>
          </p:cNvPr>
          <p:cNvSpPr txBox="1">
            <a:spLocks/>
          </p:cNvSpPr>
          <p:nvPr userDrawn="1"/>
        </p:nvSpPr>
        <p:spPr>
          <a:xfrm>
            <a:off x="720000" y="6487200"/>
            <a:ext cx="5770800" cy="153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None/>
              <a:defRPr sz="2400" kern="1200" cap="none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85" indent="0" algn="ctr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rgbClr val="999999"/>
              </a:buClr>
              <a:buFont typeface="Wingdings" pitchFamily="2" charset="2"/>
              <a:buNone/>
              <a:defRPr sz="1867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19170" indent="0" algn="ctr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rgbClr val="999999"/>
              </a:buClr>
              <a:buFont typeface="Wingdings" pitchFamily="2" charset="2"/>
              <a:buNone/>
              <a:defRPr sz="1867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828754" indent="0" algn="ctr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rgbClr val="999999"/>
              </a:buClr>
              <a:buFont typeface="Wingdings" pitchFamily="2" charset="2"/>
              <a:buNone/>
              <a:defRPr sz="1867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438339" indent="0" algn="ctr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rgbClr val="999999"/>
              </a:buClr>
              <a:buFont typeface="Wingdings" pitchFamily="2" charset="2"/>
              <a:buNone/>
              <a:tabLst/>
              <a:defRPr sz="1867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047924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7509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7093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6678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1000" spc="0" baseline="0"/>
              <a:t>AVL-AST d.o.o</a:t>
            </a:r>
            <a:endParaRPr lang="en-US" sz="1000" spc="0" baseline="0" dirty="0"/>
          </a:p>
        </p:txBody>
      </p:sp>
      <p:sp>
        <p:nvSpPr>
          <p:cNvPr id="13" name="Rechteck 9">
            <a:extLst>
              <a:ext uri="{FF2B5EF4-FFF2-40B4-BE49-F238E27FC236}">
                <a16:creationId xmlns:a16="http://schemas.microsoft.com/office/drawing/2014/main" id="{C455AFA5-0E52-48FF-9DD8-8D0EC2B7FCA8}"/>
              </a:ext>
            </a:extLst>
          </p:cNvPr>
          <p:cNvSpPr/>
          <p:nvPr userDrawn="1"/>
        </p:nvSpPr>
        <p:spPr>
          <a:xfrm>
            <a:off x="10573200" y="6778800"/>
            <a:ext cx="766800" cy="10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120000" bIns="0" rtlCol="0" anchor="ctr"/>
          <a:lstStyle/>
          <a:p>
            <a:pPr algn="l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" name="txt_SecurityLevel">
            <a:extLst>
              <a:ext uri="{FF2B5EF4-FFF2-40B4-BE49-F238E27FC236}">
                <a16:creationId xmlns:a16="http://schemas.microsoft.com/office/drawing/2014/main" id="{6AAD1F99-9957-4E40-AC89-A11B14E65CC7}"/>
              </a:ext>
            </a:extLst>
          </p:cNvPr>
          <p:cNvSpPr/>
          <p:nvPr userDrawn="1"/>
        </p:nvSpPr>
        <p:spPr bwMode="auto">
          <a:xfrm>
            <a:off x="10573200" y="6487200"/>
            <a:ext cx="376706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/>
          <a:p>
            <a:pPr lvl="0" defTabSz="914400"/>
            <a:r>
              <a:rPr lang="en-US" sz="1000" noProof="0">
                <a:solidFill>
                  <a:schemeClr val="bg1"/>
                </a:solidFill>
              </a:rPr>
              <a:t>Public</a:t>
            </a:r>
            <a:endParaRPr lang="en-US" sz="1000" noProof="0" dirty="0">
              <a:solidFill>
                <a:schemeClr val="bg1"/>
              </a:solidFill>
            </a:endParaRPr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8331BFAB-634F-45AC-8E8E-BD021F239E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720000"/>
            <a:ext cx="1440000" cy="62743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0E33B2F-61F2-470C-AE4F-4E485D4496E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2494800"/>
            <a:ext cx="6840000" cy="1404000"/>
          </a:xfrm>
        </p:spPr>
        <p:txBody>
          <a:bodyPr rIns="0" bIns="3600"/>
          <a:lstStyle>
            <a:lvl1pPr>
              <a:lnSpc>
                <a:spcPct val="11000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Document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581704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564CFA-73FA-4FF9-BEC5-7476321DE0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BDE48523-E91D-4264-A7A6-11520E830BF8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A50024BE-BB11-455C-9C32-C6F174DEDF7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1384" y="1473778"/>
            <a:ext cx="1292222" cy="1453642"/>
          </a:xfrm>
          <a:prstGeom prst="rect">
            <a:avLst/>
          </a:prstGeom>
          <a:noFill/>
          <a:ln w="19050">
            <a:noFill/>
          </a:ln>
        </p:spPr>
        <p:txBody>
          <a:bodyPr tIns="0" bIns="487704" anchor="t"/>
          <a:lstStyle>
            <a:lvl1pPr algn="l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FA57364B-2E8A-4DED-8C23-B41533E644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384" y="3873505"/>
            <a:ext cx="3393105" cy="2222496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Insert CV here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F936F3F-0DB3-4406-95A9-53C8740C4D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1384" y="3095905"/>
            <a:ext cx="3393107" cy="777600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Surname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94F8C6D-7A18-4EE5-BCA4-92CEBC65D89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398979" y="1473778"/>
            <a:ext cx="1292222" cy="1453642"/>
          </a:xfrm>
          <a:prstGeom prst="rect">
            <a:avLst/>
          </a:prstGeom>
          <a:noFill/>
          <a:ln w="19050">
            <a:noFill/>
          </a:ln>
        </p:spPr>
        <p:txBody>
          <a:bodyPr tIns="0" bIns="487704" anchor="t"/>
          <a:lstStyle>
            <a:lvl1pPr algn="l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D3E922AD-3780-4C63-8C45-109F48698A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90249" y="3873505"/>
            <a:ext cx="3393105" cy="2222496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Insert CV here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E28267E6-B996-4D40-B08A-5CCAF7FEFD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0249" y="3095905"/>
            <a:ext cx="3393107" cy="777600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Surname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A28C7A6F-ABF2-4A43-8D86-4160AC02370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251200" y="1473778"/>
            <a:ext cx="1292222" cy="1453642"/>
          </a:xfrm>
          <a:prstGeom prst="rect">
            <a:avLst/>
          </a:prstGeom>
          <a:noFill/>
          <a:ln w="19050">
            <a:noFill/>
          </a:ln>
        </p:spPr>
        <p:txBody>
          <a:bodyPr tIns="0" bIns="487704" anchor="t"/>
          <a:lstStyle>
            <a:lvl1pPr algn="l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063BE500-E6E1-41BF-B02F-899E750513C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49879" y="3873505"/>
            <a:ext cx="3393105" cy="2222496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dirty="0"/>
              <a:t>Insert CV here</a:t>
            </a:r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463F4C21-15EB-4DC7-ACFA-662867267B5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49877" y="3095905"/>
            <a:ext cx="3393107" cy="777600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Surname</a:t>
            </a:r>
          </a:p>
        </p:txBody>
      </p:sp>
    </p:spTree>
    <p:extLst>
      <p:ext uri="{BB962C8B-B14F-4D97-AF65-F5344CB8AC3E}">
        <p14:creationId xmlns:p14="http://schemas.microsoft.com/office/powerpoint/2010/main" val="1484227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3DA6DF-1BE3-4129-B261-15B4AF431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  <a:effectLst/>
        </p:spPr>
        <p:txBody>
          <a:bodyPr vert="horz" lIns="0" tIns="0" rIns="0" bIns="0" rtlCol="0" anchor="b">
            <a:noAutofit/>
          </a:bodyPr>
          <a:lstStyle>
            <a:lvl1pPr>
              <a:defRPr lang="en-US" dirty="0"/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Edit master title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603D7FC7-5652-472E-8C83-E01045B2CC1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0800" y="1552901"/>
            <a:ext cx="11091600" cy="4539600"/>
          </a:xfrm>
        </p:spPr>
        <p:txBody>
          <a:bodyPr vert="horz" lIns="0" tIns="0" rIns="0" bIns="0" rtlCol="0">
            <a:noAutofit/>
          </a:bodyPr>
          <a:lstStyle>
            <a:lvl1pPr marL="230400" indent="-230400">
              <a:buClr>
                <a:schemeClr val="tx1"/>
              </a:buClr>
              <a:buFont typeface="Wingdings" panose="05000000000000000000" pitchFamily="2" charset="2"/>
              <a:buChar char="§"/>
              <a:defRPr lang="en-US" sz="1600" noProof="0" dirty="0">
                <a:solidFill>
                  <a:schemeClr val="tx1"/>
                </a:solidFill>
              </a:defRPr>
            </a:lvl1pPr>
            <a:lvl2pPr marL="468312" indent="-285750">
              <a:buClr>
                <a:schemeClr val="tx1"/>
              </a:buClr>
              <a:buFont typeface="Symbol" panose="05050102010706020507" pitchFamily="18" charset="2"/>
              <a:buChar char="-"/>
              <a:defRPr lang="en-US" sz="1600" noProof="0" dirty="0">
                <a:solidFill>
                  <a:schemeClr val="tx1"/>
                </a:solidFill>
              </a:defRPr>
            </a:lvl2pPr>
            <a:lvl3pPr marL="654050" indent="-285750">
              <a:buClr>
                <a:schemeClr val="tx1"/>
              </a:buClr>
              <a:buFont typeface="Symbol" panose="05050102010706020507" pitchFamily="18" charset="2"/>
              <a:buChar char="-"/>
              <a:defRPr lang="en-US" sz="1400" noProof="0" dirty="0">
                <a:solidFill>
                  <a:schemeClr val="tx1"/>
                </a:solidFill>
              </a:defRPr>
            </a:lvl3pPr>
            <a:lvl4pPr marL="711200" indent="-171450">
              <a:buClr>
                <a:schemeClr val="tx1"/>
              </a:buClr>
              <a:buFont typeface="Symbol" panose="05050102010706020507" pitchFamily="18" charset="2"/>
              <a:buChar char="-"/>
              <a:defRPr lang="en-US" sz="1200" noProof="0" dirty="0">
                <a:solidFill>
                  <a:schemeClr val="tx1"/>
                </a:solidFill>
              </a:defRPr>
            </a:lvl4pPr>
            <a:lvl5pPr marL="884237" indent="-171450">
              <a:buClr>
                <a:schemeClr val="tx1"/>
              </a:buClr>
              <a:buFont typeface="Symbol" panose="05050102010706020507" pitchFamily="18" charset="2"/>
              <a:buChar char="-"/>
              <a:defRPr lang="en-US" sz="1200" baseline="0" noProof="0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Second Level</a:t>
            </a:r>
          </a:p>
          <a:p>
            <a:pPr lvl="2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Third Level</a:t>
            </a:r>
          </a:p>
          <a:p>
            <a:pPr lvl="3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Fourth Level</a:t>
            </a:r>
          </a:p>
          <a:p>
            <a:pPr lvl="4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Fifth Level</a:t>
            </a: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0160190B-0048-4000-BDD8-EDCAC1F7224F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90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67E53-0ECB-44E4-8214-E179912637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rIns="0"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D99057BB-C5BD-4152-A026-0153631531DB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4" name="Textplatzhalter 1">
            <a:extLst>
              <a:ext uri="{FF2B5EF4-FFF2-40B4-BE49-F238E27FC236}">
                <a16:creationId xmlns:a16="http://schemas.microsoft.com/office/drawing/2014/main" id="{2A8E013D-4992-49C9-BC42-2E6474D8BB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0862" y="1332000"/>
            <a:ext cx="11090276" cy="2360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noProof="0" dirty="0"/>
              <a:t>Click to edit master subtitle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84CBC69-F283-44C8-8359-7F132A0A1A6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0800" y="1844816"/>
            <a:ext cx="11091600" cy="4246384"/>
          </a:xfrm>
        </p:spPr>
        <p:txBody>
          <a:bodyPr vert="horz" lIns="0" tIns="0" rIns="0" bIns="0" rtlCol="0">
            <a:noAutofit/>
          </a:bodyPr>
          <a:lstStyle>
            <a:lvl1pPr marL="285750" indent="-285750">
              <a:buClrTx/>
              <a:buFont typeface="Wingdings" panose="05000000000000000000" pitchFamily="2" charset="2"/>
              <a:buChar char="§"/>
              <a:defRPr lang="en-US" sz="1600" noProof="0" dirty="0"/>
            </a:lvl1pPr>
            <a:lvl2pPr marL="529200" indent="-3420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6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54050" indent="-28575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4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2800" indent="-17145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2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85600" indent="-172800">
              <a:buClr>
                <a:schemeClr val="tx1"/>
              </a:buClr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Second Level</a:t>
            </a:r>
          </a:p>
          <a:p>
            <a:pPr lvl="2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Third Level</a:t>
            </a:r>
          </a:p>
          <a:p>
            <a:pPr lvl="3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Fourth Level</a:t>
            </a:r>
          </a:p>
          <a:p>
            <a:pPr lvl="4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7738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732CAC-D4B3-4EFF-85DA-A481882BD4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00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5FDDAAEB-910F-4AD6-B5FC-8BCFD7D7304C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1B9EBB46-B58F-4690-A1A2-8316670E953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0863" y="1551600"/>
            <a:ext cx="11091862" cy="4539600"/>
          </a:xfrm>
        </p:spPr>
        <p:txBody>
          <a:bodyPr lIns="0">
            <a:noAutofit/>
          </a:bodyPr>
          <a:lstStyle>
            <a:lvl1pPr marL="230400" indent="-230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Wingdings" panose="05000000000000000000" pitchFamily="2" charset="2"/>
              <a:buChar char="§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4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200" kern="1200" baseline="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Second Level</a:t>
            </a:r>
          </a:p>
          <a:p>
            <a:pPr lvl="2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Third Level</a:t>
            </a:r>
          </a:p>
          <a:p>
            <a:pPr lvl="3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Fourth Level</a:t>
            </a:r>
          </a:p>
          <a:p>
            <a:pPr lvl="4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51792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>
            <a:extLst>
              <a:ext uri="{FF2B5EF4-FFF2-40B4-BE49-F238E27FC236}">
                <a16:creationId xmlns:a16="http://schemas.microsoft.com/office/drawing/2014/main" id="{A58F5988-2F8A-FC46-B779-E92988D9B880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C52D3A8-61ED-40DD-874B-AA7B44A2FB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747269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35BD79-7A43-43DF-8987-4A120DE9AB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7581B439-E37C-48B5-B6AE-861F83BA0293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6" name="Textplatzhalter 1">
            <a:extLst>
              <a:ext uri="{FF2B5EF4-FFF2-40B4-BE49-F238E27FC236}">
                <a16:creationId xmlns:a16="http://schemas.microsoft.com/office/drawing/2014/main" id="{275022A4-AAC9-41D7-ABBF-14A3BEF5EF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0862" y="1332000"/>
            <a:ext cx="11090276" cy="2360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noProof="0" dirty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11385398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awaybox_light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5E56B6-AAB3-44E7-9DBE-5A57D120D4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Edit master title</a:t>
            </a:r>
            <a:endParaRPr lang="en-US" dirty="0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281CB0B6-4141-42EB-91C1-1F94880E09C2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5" name="Textplatzhalter 5">
            <a:extLst>
              <a:ext uri="{FF2B5EF4-FFF2-40B4-BE49-F238E27FC236}">
                <a16:creationId xmlns:a16="http://schemas.microsoft.com/office/drawing/2014/main" id="{12140428-89FD-4420-AC86-E5B7AE0168B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00" y="5517232"/>
            <a:ext cx="11091600" cy="828089"/>
          </a:xfrm>
          <a:noFill/>
          <a:ln>
            <a:solidFill>
              <a:schemeClr val="bg1">
                <a:lumMod val="85000"/>
              </a:schemeClr>
            </a:solidFill>
          </a:ln>
        </p:spPr>
        <p:txBody>
          <a:bodyPr vert="horz" lIns="90000" tIns="90000" rIns="90000" bIns="90000" rtlCol="0" anchor="ctr">
            <a:noAutofit/>
          </a:bodyPr>
          <a:lstStyle>
            <a:lvl1pPr>
              <a:defRPr lang="de-DE" sz="1400" smtClean="0"/>
            </a:lvl1pPr>
            <a:lvl2pPr>
              <a:defRPr lang="de-DE" sz="1600" smtClean="0"/>
            </a:lvl2pPr>
            <a:lvl3pPr>
              <a:defRPr lang="de-DE" sz="1600" smtClean="0"/>
            </a:lvl3pPr>
            <a:lvl4pPr>
              <a:defRPr lang="de-DE" sz="1600" smtClean="0"/>
            </a:lvl4pPr>
            <a:lvl5pPr>
              <a:defRPr lang="en-US" sz="1600"/>
            </a:lvl5pPr>
          </a:lstStyle>
          <a:p>
            <a:pPr lvl="0"/>
            <a:r>
              <a:rPr lang="en-US" noProof="0" dirty="0"/>
              <a:t>Edit takeaway box, key message in Verdana 14 pt / Edit takeaway box, key message in Verdana 14 pt / Edit takeaway box, key message in Verdana 14 pt , key message in Verdana 14 pt , key message in Verdana 14 pt , key message in Verdana 14 pt , key message in Verdana 14 pt , key message in Verdana 14 pt</a:t>
            </a:r>
          </a:p>
        </p:txBody>
      </p:sp>
      <p:sp>
        <p:nvSpPr>
          <p:cNvPr id="10" name="Inhaltsplatzhalter 10">
            <a:extLst>
              <a:ext uri="{FF2B5EF4-FFF2-40B4-BE49-F238E27FC236}">
                <a16:creationId xmlns:a16="http://schemas.microsoft.com/office/drawing/2014/main" id="{7A47C04D-8C7C-4090-B21E-5A9F65CAA53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50863" y="1551600"/>
            <a:ext cx="11091862" cy="3857632"/>
          </a:xfrm>
        </p:spPr>
        <p:txBody>
          <a:bodyPr lIns="0">
            <a:noAutofit/>
          </a:bodyPr>
          <a:lstStyle>
            <a:lvl1pPr marL="230400" indent="-230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Wingdings" panose="05000000000000000000" pitchFamily="2" charset="2"/>
              <a:buChar char="§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4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200" kern="1200" baseline="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Second Level</a:t>
            </a:r>
          </a:p>
          <a:p>
            <a:pPr lvl="2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Third Level</a:t>
            </a:r>
          </a:p>
          <a:p>
            <a:pPr lvl="3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Fourth Level</a:t>
            </a:r>
          </a:p>
          <a:p>
            <a:pPr lvl="4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44706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awaybox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DC0E89-4C4B-4F57-A235-49F9403B59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955C0B7A-1E72-460D-8173-6D2C2053D01A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1AC0435-38D1-41F4-965E-67D8784B86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00" y="5517232"/>
            <a:ext cx="11091600" cy="828089"/>
          </a:xfrm>
          <a:noFill/>
          <a:ln>
            <a:solidFill>
              <a:schemeClr val="bg1">
                <a:lumMod val="85000"/>
              </a:schemeClr>
            </a:solidFill>
          </a:ln>
        </p:spPr>
        <p:txBody>
          <a:bodyPr vert="horz" lIns="90000" tIns="90000" rIns="90000" bIns="90000" rtlCol="0" anchor="ctr">
            <a:noAutofit/>
          </a:bodyPr>
          <a:lstStyle>
            <a:lvl1pPr>
              <a:defRPr lang="de-DE" sz="1400" smtClean="0"/>
            </a:lvl1pPr>
            <a:lvl2pPr>
              <a:defRPr lang="de-DE" sz="1600" smtClean="0"/>
            </a:lvl2pPr>
            <a:lvl3pPr>
              <a:defRPr lang="de-DE" sz="1600" smtClean="0"/>
            </a:lvl3pPr>
            <a:lvl4pPr>
              <a:defRPr lang="de-DE" sz="1600" smtClean="0"/>
            </a:lvl4pPr>
            <a:lvl5pPr>
              <a:defRPr lang="en-US" sz="1600"/>
            </a:lvl5pPr>
          </a:lstStyle>
          <a:p>
            <a:pPr lvl="0"/>
            <a:r>
              <a:rPr lang="en-US" noProof="0" dirty="0"/>
              <a:t>Edit takeaway box, key message in Verdana 14 pt / Edit takeaway box, key message in Verdana 14 pt / Edit takeaway box, key message in Verdana 14 pt , key message in Verdana 14 pt , key message in Verdana 14 pt , key message in Verdana 14 pt , key message in Verdana 14 pt , key message in Verdana 14 pt , key message in Verdana 14 pt</a:t>
            </a:r>
          </a:p>
        </p:txBody>
      </p:sp>
    </p:spTree>
    <p:extLst>
      <p:ext uri="{BB962C8B-B14F-4D97-AF65-F5344CB8AC3E}">
        <p14:creationId xmlns:p14="http://schemas.microsoft.com/office/powerpoint/2010/main" val="12110829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awaybox_dark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E54240-C216-4EDE-A6F1-C49C3EBDA1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Edit master title</a:t>
            </a:r>
            <a:endParaRPr lang="en-US" dirty="0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532C638C-3785-497B-8243-F2D2FBEA6B89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900FDA6-3E19-4B8D-BFE5-4ED39B8131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00" y="5519078"/>
            <a:ext cx="11091600" cy="828089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0000" tIns="90000" rIns="90000" bIns="90000" rtlCol="0" anchor="ctr">
            <a:noAutofit/>
          </a:bodyPr>
          <a:lstStyle>
            <a:lvl1pPr>
              <a:defRPr lang="de-DE" sz="1400" dirty="0" smtClean="0"/>
            </a:lvl1pPr>
          </a:lstStyle>
          <a:p>
            <a:pPr lvl="0"/>
            <a:r>
              <a:rPr lang="en-US" noProof="0" dirty="0"/>
              <a:t>Edit takeaway box, key message in Verdana 14 pt / Edit takeaway box, key message in Verdana 14 pt / Edit takeaway box, key message in Verdana 14 pt , key message in Verdana 14 pt , key message in Verdana 14 pt , key message in Verdana 14 pt , key message in Verdana 14 pt , key message in Verdana 14 pt , key message in Verdana 14 pt</a:t>
            </a:r>
          </a:p>
        </p:txBody>
      </p:sp>
      <p:sp>
        <p:nvSpPr>
          <p:cNvPr id="6" name="Inhaltsplatzhalter 10">
            <a:extLst>
              <a:ext uri="{FF2B5EF4-FFF2-40B4-BE49-F238E27FC236}">
                <a16:creationId xmlns:a16="http://schemas.microsoft.com/office/drawing/2014/main" id="{241837BA-008B-4E2A-81F4-BCF82A48224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50863" y="1551600"/>
            <a:ext cx="11091862" cy="3857632"/>
          </a:xfrm>
        </p:spPr>
        <p:txBody>
          <a:bodyPr lIns="0">
            <a:noAutofit/>
          </a:bodyPr>
          <a:lstStyle>
            <a:lvl1pPr marL="230400" indent="-230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Wingdings" panose="05000000000000000000" pitchFamily="2" charset="2"/>
              <a:buChar char="§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4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2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Tx/>
              <a:buFont typeface="Symbol" panose="05050102010706020507" pitchFamily="18" charset="2"/>
              <a:buChar char="-"/>
              <a:defRPr lang="en-US" sz="1200" kern="1200" baseline="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Second Level</a:t>
            </a:r>
          </a:p>
          <a:p>
            <a:pPr lvl="2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Third Level</a:t>
            </a:r>
          </a:p>
          <a:p>
            <a:pPr lvl="3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Fourth Level</a:t>
            </a:r>
          </a:p>
          <a:p>
            <a:pPr lvl="4">
              <a:buClr>
                <a:schemeClr val="bg1">
                  <a:lumMod val="65000"/>
                </a:schemeClr>
              </a:buClr>
            </a:pPr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22361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eawaybox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CCE13F-B17B-487E-8BF6-64DCDFB35B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29805064-3741-48D3-BE43-6DE1F6816D0B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55708E4-803E-43BC-88EE-1944610DDF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00" y="5519078"/>
            <a:ext cx="11091600" cy="828089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0000" tIns="90000" rIns="90000" bIns="90000" rtlCol="0" anchor="ctr">
            <a:noAutofit/>
          </a:bodyPr>
          <a:lstStyle>
            <a:lvl1pPr>
              <a:defRPr lang="de-DE" sz="1400" dirty="0" smtClean="0"/>
            </a:lvl1pPr>
          </a:lstStyle>
          <a:p>
            <a:pPr lvl="0"/>
            <a:r>
              <a:rPr lang="en-US" noProof="0" dirty="0"/>
              <a:t>Edit takeaway box, key message in Verdana 14 pt / Edit takeaway box, key message in Verdana 14 pt / Edit takeaway box, key message in Verdana 14 pt , key message in Verdana 14 pt , key message in Verdana 14 pt , key message in Verdana 14 pt , key message in Verdana 14 pt , key message in Verdana 14 pt , key message in Verdana 14 pt</a:t>
            </a:r>
          </a:p>
        </p:txBody>
      </p:sp>
    </p:spTree>
    <p:extLst>
      <p:ext uri="{BB962C8B-B14F-4D97-AF65-F5344CB8AC3E}">
        <p14:creationId xmlns:p14="http://schemas.microsoft.com/office/powerpoint/2010/main" val="975446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_ AVL Compan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9">
            <a:extLst>
              <a:ext uri="{FF2B5EF4-FFF2-40B4-BE49-F238E27FC236}">
                <a16:creationId xmlns:a16="http://schemas.microsoft.com/office/drawing/2014/main" id="{92751360-6AA2-5A4D-AD82-CC750FB739DB}"/>
              </a:ext>
            </a:extLst>
          </p:cNvPr>
          <p:cNvSpPr/>
          <p:nvPr userDrawn="1"/>
        </p:nvSpPr>
        <p:spPr>
          <a:xfrm>
            <a:off x="10571659" y="6777384"/>
            <a:ext cx="767838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xt_SecurityLevel">
            <a:extLst>
              <a:ext uri="{FF2B5EF4-FFF2-40B4-BE49-F238E27FC236}">
                <a16:creationId xmlns:a16="http://schemas.microsoft.com/office/drawing/2014/main" id="{A21F77F4-53E2-CF45-BB0F-37AD656A5317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376706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Public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txt_Companyname">
            <a:extLst>
              <a:ext uri="{FF2B5EF4-FFF2-40B4-BE49-F238E27FC236}">
                <a16:creationId xmlns:a16="http://schemas.microsoft.com/office/drawing/2014/main" id="{4520C221-FC15-D849-9DF8-0E90427594FE}"/>
              </a:ext>
            </a:extLst>
          </p:cNvPr>
          <p:cNvSpPr txBox="1">
            <a:spLocks/>
          </p:cNvSpPr>
          <p:nvPr userDrawn="1"/>
        </p:nvSpPr>
        <p:spPr>
          <a:xfrm>
            <a:off x="720000" y="6486200"/>
            <a:ext cx="57718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AVL-AST d.o.o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txt_Autor1">
            <a:extLst>
              <a:ext uri="{FF2B5EF4-FFF2-40B4-BE49-F238E27FC236}">
                <a16:creationId xmlns:a16="http://schemas.microsoft.com/office/drawing/2014/main" id="{8DE80A2D-7E72-4122-AB08-DF1B3E72CAB2}"/>
              </a:ext>
            </a:extLst>
          </p:cNvPr>
          <p:cNvSpPr txBox="1"/>
          <p:nvPr userDrawn="1"/>
        </p:nvSpPr>
        <p:spPr>
          <a:xfrm>
            <a:off x="720000" y="5295878"/>
            <a:ext cx="6840000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400" b="0" kern="1200" baseline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Untertitel 2">
            <a:extLst>
              <a:ext uri="{FF2B5EF4-FFF2-40B4-BE49-F238E27FC236}">
                <a16:creationId xmlns:a16="http://schemas.microsoft.com/office/drawing/2014/main" id="{8A07C198-1062-DC4A-A59C-556047ADA5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4020425"/>
            <a:ext cx="6840000" cy="307777"/>
          </a:xfrm>
          <a:noFill/>
          <a:ln>
            <a:noFill/>
          </a:ln>
          <a:effectLst/>
        </p:spPr>
        <p:txBody>
          <a:bodyPr wrap="square" lIns="0" tIns="0" rIns="0" bIns="0" anchor="t" anchorCtr="0">
            <a:sp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 sz="2000" cap="none" baseline="0">
                <a:ln>
                  <a:noFill/>
                </a:ln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 dirty="0"/>
              <a:t>Presentation Subline Lorem Ipsum</a:t>
            </a:r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FE5B658E-8431-C648-8E22-0189E03E43A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2492896"/>
            <a:ext cx="6840000" cy="1402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ct val="110000"/>
              </a:lnSpc>
              <a:defRPr sz="4200" b="0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Document</a:t>
            </a:r>
            <a:br>
              <a:rPr lang="en-US" noProof="0" dirty="0"/>
            </a:br>
            <a:r>
              <a:rPr lang="en-US" noProof="0" dirty="0"/>
              <a:t>Title</a:t>
            </a:r>
          </a:p>
        </p:txBody>
      </p:sp>
      <p:pic>
        <p:nvPicPr>
          <p:cNvPr id="13" name="Picture 9">
            <a:extLst>
              <a:ext uri="{FF2B5EF4-FFF2-40B4-BE49-F238E27FC236}">
                <a16:creationId xmlns:a16="http://schemas.microsoft.com/office/drawing/2014/main" id="{FFD3EA3B-CF6D-445C-BA61-FDA3EA20B0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720000"/>
            <a:ext cx="1440000" cy="62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319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80390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07501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6DD733-DEE0-4A41-B24D-F04B8E2EAC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AB768FCD-6F89-46B5-9AC3-EB0D41E5D678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E5BA661-0395-4A12-99CD-2D797E40EDB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0800" y="1551600"/>
            <a:ext cx="5367600" cy="4539600"/>
          </a:xfrm>
        </p:spPr>
        <p:txBody>
          <a:bodyPr lIns="0">
            <a:noAutofit/>
          </a:bodyPr>
          <a:lstStyle>
            <a:lvl1pPr marL="230400" indent="-230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4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2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200" kern="1200" baseline="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7A1026C-D313-473E-B2C6-08C93A6F966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73800" y="1551600"/>
            <a:ext cx="5367600" cy="4539600"/>
          </a:xfrm>
        </p:spPr>
        <p:txBody>
          <a:bodyPr lIns="0">
            <a:noAutofit/>
          </a:bodyPr>
          <a:lstStyle>
            <a:lvl1pPr marL="230400" indent="-230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4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2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200" kern="1200" baseline="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12459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BB0F65-6548-4A41-BD88-41812B1AF3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rIns="0"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3" name="Textplatzhalter 1">
            <a:extLst>
              <a:ext uri="{FF2B5EF4-FFF2-40B4-BE49-F238E27FC236}">
                <a16:creationId xmlns:a16="http://schemas.microsoft.com/office/drawing/2014/main" id="{E932AA9D-97B7-447C-B44A-945CCC6889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0862" y="1332000"/>
            <a:ext cx="11090276" cy="2360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noProof="0" dirty="0"/>
              <a:t>Click to edit master subtitle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C903BE74-3A05-4052-AC22-4A67DF224C65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7A8A76A-6192-4422-9EE5-5A9BC4839D6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0800" y="1843200"/>
            <a:ext cx="5374800" cy="4248000"/>
          </a:xfrm>
        </p:spPr>
        <p:txBody>
          <a:bodyPr lIns="0">
            <a:noAutofit/>
          </a:bodyPr>
          <a:lstStyle>
            <a:lvl1pPr marL="230400" indent="-230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575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4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2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200" kern="1200" baseline="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Inhaltsplatzhalter 6">
            <a:extLst>
              <a:ext uri="{FF2B5EF4-FFF2-40B4-BE49-F238E27FC236}">
                <a16:creationId xmlns:a16="http://schemas.microsoft.com/office/drawing/2014/main" id="{E8510ECD-4719-413D-BC3B-8C2C32BDC03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73800" y="1843200"/>
            <a:ext cx="5374800" cy="4248000"/>
          </a:xfrm>
        </p:spPr>
        <p:txBody>
          <a:bodyPr lIns="0">
            <a:noAutofit/>
          </a:bodyPr>
          <a:lstStyle>
            <a:lvl1pPr marL="230400" indent="-230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4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2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200" kern="1200" baseline="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51317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1A535F-9CC1-4E57-9089-C65432A9E2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74258003-B7E3-4D89-983E-FEC28B822F0B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434D7C0-91C3-4C7F-8359-02A884BEF39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0862" y="1551600"/>
            <a:ext cx="5367600" cy="4539600"/>
          </a:xfrm>
        </p:spPr>
        <p:txBody>
          <a:bodyPr lIns="0">
            <a:noAutofit/>
          </a:bodyPr>
          <a:lstStyle>
            <a:lvl1pPr marL="230400" indent="-230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lang="de-DE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4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2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200" kern="1200" baseline="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2BCFE90-9D14-4A71-B056-7BEA4A74270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74800" y="1551600"/>
            <a:ext cx="5367600" cy="4539600"/>
          </a:xfrm>
        </p:spPr>
        <p:txBody>
          <a:bodyPr lIns="0">
            <a:noAutofit/>
          </a:bodyPr>
          <a:lstStyle>
            <a:lvl1pPr marL="230400" indent="-230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600" kern="1200" baseline="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4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200" kern="1200" noProof="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200" kern="1200" baseline="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77582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slide with Background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9">
            <a:extLst>
              <a:ext uri="{FF2B5EF4-FFF2-40B4-BE49-F238E27FC236}">
                <a16:creationId xmlns:a16="http://schemas.microsoft.com/office/drawing/2014/main" id="{1DDD2C40-54D0-4938-B10B-E447268E2A8E}"/>
              </a:ext>
            </a:extLst>
          </p:cNvPr>
          <p:cNvSpPr/>
          <p:nvPr userDrawn="1"/>
        </p:nvSpPr>
        <p:spPr>
          <a:xfrm>
            <a:off x="10571659" y="6777384"/>
            <a:ext cx="767838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84E44CFD-45B2-4D99-8721-7F284375DA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720000"/>
            <a:ext cx="1440000" cy="627430"/>
          </a:xfrm>
          <a:prstGeom prst="rect">
            <a:avLst/>
          </a:prstGeom>
        </p:spPr>
      </p:pic>
      <p:sp>
        <p:nvSpPr>
          <p:cNvPr id="14" name="txt_SecurityLevel">
            <a:extLst>
              <a:ext uri="{FF2B5EF4-FFF2-40B4-BE49-F238E27FC236}">
                <a16:creationId xmlns:a16="http://schemas.microsoft.com/office/drawing/2014/main" id="{A5DE476F-CFBE-43AB-BBFB-31572F11E807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376706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Public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4" name="Titel 1">
            <a:extLst>
              <a:ext uri="{FF2B5EF4-FFF2-40B4-BE49-F238E27FC236}">
                <a16:creationId xmlns:a16="http://schemas.microsoft.com/office/drawing/2014/main" id="{A4D14DC8-9F91-408D-99E5-662C45BBF5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102501"/>
            <a:ext cx="6840000" cy="1402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110000"/>
              </a:lnSpc>
              <a:defRPr sz="4200" b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Selection Title</a:t>
            </a:r>
            <a:br>
              <a:rPr lang="en-US" noProof="0" dirty="0"/>
            </a:br>
            <a:r>
              <a:rPr lang="en-US" noProof="0" dirty="0"/>
              <a:t>Lorem Ipsum </a:t>
            </a:r>
            <a:r>
              <a:rPr lang="en-US" noProof="0" dirty="0" err="1"/>
              <a:t>Dolar</a:t>
            </a:r>
            <a:r>
              <a:rPr lang="en-US" noProof="0" dirty="0"/>
              <a:t>.</a:t>
            </a:r>
            <a:endParaRPr lang="en-US" sz="4200" dirty="0">
              <a:solidFill>
                <a:schemeClr val="bg1"/>
              </a:solidFill>
              <a:latin typeface="Avenir Light" panose="020B0402020203020204" pitchFamily="34" charset="77"/>
            </a:endParaRPr>
          </a:p>
        </p:txBody>
      </p:sp>
      <p:sp>
        <p:nvSpPr>
          <p:cNvPr id="25" name="Untertitel 2">
            <a:extLst>
              <a:ext uri="{FF2B5EF4-FFF2-40B4-BE49-F238E27FC236}">
                <a16:creationId xmlns:a16="http://schemas.microsoft.com/office/drawing/2014/main" id="{3D9F7027-F6DB-4FD7-AD91-8203B3FC926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2563200"/>
            <a:ext cx="6840000" cy="307777"/>
          </a:xfrm>
          <a:noFill/>
          <a:ln>
            <a:noFill/>
          </a:ln>
          <a:effectLst/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 sz="2000" cap="none" baseline="0">
                <a:ln>
                  <a:noFill/>
                </a:ln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 dirty="0"/>
              <a:t>Presentation Title Lorem Ipsum</a:t>
            </a:r>
          </a:p>
        </p:txBody>
      </p:sp>
    </p:spTree>
    <p:extLst>
      <p:ext uri="{BB962C8B-B14F-4D97-AF65-F5344CB8AC3E}">
        <p14:creationId xmlns:p14="http://schemas.microsoft.com/office/powerpoint/2010/main" val="11897761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hapterslide with Background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9">
            <a:extLst>
              <a:ext uri="{FF2B5EF4-FFF2-40B4-BE49-F238E27FC236}">
                <a16:creationId xmlns:a16="http://schemas.microsoft.com/office/drawing/2014/main" id="{0818D261-886B-884B-A01D-517C32B27479}"/>
              </a:ext>
            </a:extLst>
          </p:cNvPr>
          <p:cNvSpPr/>
          <p:nvPr userDrawn="1"/>
        </p:nvSpPr>
        <p:spPr>
          <a:xfrm>
            <a:off x="10571659" y="6777384"/>
            <a:ext cx="767838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xt_SecurityLevel">
            <a:extLst>
              <a:ext uri="{FF2B5EF4-FFF2-40B4-BE49-F238E27FC236}">
                <a16:creationId xmlns:a16="http://schemas.microsoft.com/office/drawing/2014/main" id="{CF3A7A99-3101-BE4C-850E-A043FCD64E9C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376706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Public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83EF6520-0DDA-814D-AF60-7A742377AC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102501"/>
            <a:ext cx="6840000" cy="1402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110000"/>
              </a:lnSpc>
              <a:defRPr sz="4200" b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Selection Title</a:t>
            </a:r>
            <a:br>
              <a:rPr lang="en-US" noProof="0" dirty="0"/>
            </a:br>
            <a:r>
              <a:rPr lang="en-US" noProof="0" dirty="0"/>
              <a:t>Lorem Ipsum </a:t>
            </a:r>
            <a:r>
              <a:rPr lang="en-US" noProof="0" dirty="0" err="1"/>
              <a:t>Dolar</a:t>
            </a:r>
            <a:r>
              <a:rPr lang="en-US" noProof="0" dirty="0"/>
              <a:t>.</a:t>
            </a:r>
            <a:endParaRPr lang="en-US" sz="4200" dirty="0">
              <a:solidFill>
                <a:schemeClr val="bg1"/>
              </a:solidFill>
              <a:latin typeface="Avenir Light" panose="020B0402020203020204" pitchFamily="34" charset="77"/>
            </a:endParaRPr>
          </a:p>
        </p:txBody>
      </p:sp>
      <p:sp>
        <p:nvSpPr>
          <p:cNvPr id="16" name="Untertitel 2">
            <a:extLst>
              <a:ext uri="{FF2B5EF4-FFF2-40B4-BE49-F238E27FC236}">
                <a16:creationId xmlns:a16="http://schemas.microsoft.com/office/drawing/2014/main" id="{64ADAEBD-7678-7F46-9995-28E94E6D44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2563200"/>
            <a:ext cx="6840000" cy="307777"/>
          </a:xfrm>
          <a:noFill/>
          <a:ln>
            <a:noFill/>
          </a:ln>
          <a:effectLst/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 sz="2000" cap="none" baseline="0">
                <a:ln>
                  <a:noFill/>
                </a:ln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 dirty="0"/>
              <a:t>Presentation Title Lorem Ipsum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F0FCC4C4-18A7-4601-833D-1AF10F5F22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720000"/>
            <a:ext cx="1440000" cy="62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150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hapterslide with Background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9">
            <a:extLst>
              <a:ext uri="{FF2B5EF4-FFF2-40B4-BE49-F238E27FC236}">
                <a16:creationId xmlns:a16="http://schemas.microsoft.com/office/drawing/2014/main" id="{D0B22A02-4215-234B-A760-EA245483C883}"/>
              </a:ext>
            </a:extLst>
          </p:cNvPr>
          <p:cNvSpPr/>
          <p:nvPr userDrawn="1"/>
        </p:nvSpPr>
        <p:spPr>
          <a:xfrm>
            <a:off x="10571659" y="6777384"/>
            <a:ext cx="767838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xt_SecurityLevel">
            <a:extLst>
              <a:ext uri="{FF2B5EF4-FFF2-40B4-BE49-F238E27FC236}">
                <a16:creationId xmlns:a16="http://schemas.microsoft.com/office/drawing/2014/main" id="{72481338-2700-B84A-8514-7453AC723C60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376706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Public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D807DA5-66AF-2647-AFD0-4F2587E415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102501"/>
            <a:ext cx="6840000" cy="1402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110000"/>
              </a:lnSpc>
              <a:defRPr sz="4200" b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Selection Title</a:t>
            </a:r>
            <a:br>
              <a:rPr lang="en-US" noProof="0" dirty="0"/>
            </a:br>
            <a:r>
              <a:rPr lang="en-US" noProof="0" dirty="0"/>
              <a:t>Lorem Ipsum </a:t>
            </a:r>
            <a:r>
              <a:rPr lang="en-US" noProof="0" dirty="0" err="1"/>
              <a:t>Dolar</a:t>
            </a:r>
            <a:r>
              <a:rPr lang="en-US" noProof="0" dirty="0"/>
              <a:t>.</a:t>
            </a:r>
            <a:endParaRPr lang="en-US" sz="4200" dirty="0">
              <a:solidFill>
                <a:schemeClr val="bg1"/>
              </a:solidFill>
              <a:latin typeface="Avenir Light" panose="020B0402020203020204" pitchFamily="34" charset="77"/>
            </a:endParaRP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195E1E76-7C1B-9B40-B9CA-1641892F998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2563200"/>
            <a:ext cx="6840000" cy="307777"/>
          </a:xfrm>
          <a:noFill/>
          <a:ln>
            <a:noFill/>
          </a:ln>
          <a:effectLst/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 sz="2000" cap="none" baseline="0">
                <a:ln>
                  <a:noFill/>
                </a:ln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 dirty="0"/>
              <a:t>Presentation Title Lorem Ipsum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39600E2F-01E5-43E5-A955-A067EC58B6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720000"/>
            <a:ext cx="1440000" cy="62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814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hapterslide with Background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9">
            <a:extLst>
              <a:ext uri="{FF2B5EF4-FFF2-40B4-BE49-F238E27FC236}">
                <a16:creationId xmlns:a16="http://schemas.microsoft.com/office/drawing/2014/main" id="{7E73DB68-EE5A-5647-A4F9-F03B08B746F3}"/>
              </a:ext>
            </a:extLst>
          </p:cNvPr>
          <p:cNvSpPr/>
          <p:nvPr userDrawn="1"/>
        </p:nvSpPr>
        <p:spPr>
          <a:xfrm>
            <a:off x="10571659" y="6777384"/>
            <a:ext cx="767838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xt_SecurityLevel">
            <a:extLst>
              <a:ext uri="{FF2B5EF4-FFF2-40B4-BE49-F238E27FC236}">
                <a16:creationId xmlns:a16="http://schemas.microsoft.com/office/drawing/2014/main" id="{EE9715CF-452B-AC44-A953-B6F1245B261A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376706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Public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F93B270-7A45-0B46-BD10-B162614F76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102501"/>
            <a:ext cx="6840000" cy="1402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110000"/>
              </a:lnSpc>
              <a:defRPr sz="4200" b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Selection Title</a:t>
            </a:r>
            <a:br>
              <a:rPr lang="en-US" noProof="0" dirty="0"/>
            </a:br>
            <a:r>
              <a:rPr lang="en-US" noProof="0" dirty="0"/>
              <a:t>Lorem Ipsum </a:t>
            </a:r>
            <a:r>
              <a:rPr lang="en-US" noProof="0" dirty="0" err="1"/>
              <a:t>Dolar</a:t>
            </a:r>
            <a:r>
              <a:rPr lang="en-US" noProof="0" dirty="0"/>
              <a:t>.</a:t>
            </a:r>
            <a:endParaRPr lang="en-US" sz="4200" dirty="0">
              <a:solidFill>
                <a:schemeClr val="bg1"/>
              </a:solidFill>
              <a:latin typeface="Avenir Light" panose="020B0402020203020204" pitchFamily="34" charset="77"/>
            </a:endParaRP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0D64F027-CE96-FA4E-9613-686153ACC4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2563200"/>
            <a:ext cx="6840000" cy="307777"/>
          </a:xfrm>
          <a:noFill/>
          <a:ln>
            <a:noFill/>
          </a:ln>
          <a:effectLst/>
        </p:spPr>
        <p:txBody>
          <a:bodyPr wrap="square" lIns="0" tIns="0" rIns="0" bIns="0" anchor="ctr" anchorCtr="0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 sz="2000" cap="none" baseline="0">
                <a:ln>
                  <a:noFill/>
                </a:ln>
                <a:solidFill>
                  <a:schemeClr val="bg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 dirty="0"/>
              <a:t>Presentation Title Lorem Ipsum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7FAC4595-604B-4298-A778-60476FB736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720000"/>
            <a:ext cx="1440000" cy="62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175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Bulletpoints and Background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3">
            <a:extLst>
              <a:ext uri="{FF2B5EF4-FFF2-40B4-BE49-F238E27FC236}">
                <a16:creationId xmlns:a16="http://schemas.microsoft.com/office/drawing/2014/main" id="{0B55CBE8-7896-644C-8685-A72281C663A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1412875"/>
            <a:ext cx="12192000" cy="4675579"/>
          </a:xfrm>
        </p:spPr>
        <p:txBody>
          <a:bodyPr/>
          <a:lstStyle>
            <a:lvl1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Inhaltsplatzhalter 3">
            <a:extLst>
              <a:ext uri="{FF2B5EF4-FFF2-40B4-BE49-F238E27FC236}">
                <a16:creationId xmlns:a16="http://schemas.microsoft.com/office/drawing/2014/main" id="{766BEC6A-6D96-FB40-9FDF-B1F86017E1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0863" y="2449712"/>
            <a:ext cx="1180921" cy="367695"/>
          </a:xfrm>
          <a:solidFill>
            <a:schemeClr val="bg1"/>
          </a:solidFill>
        </p:spPr>
        <p:txBody>
          <a:bodyPr wrap="none" tIns="32400" rIns="90000" bIns="32400" anchor="t" anchorCtr="0">
            <a:spAutoFit/>
          </a:bodyPr>
          <a:lstStyle>
            <a:lvl1pPr marL="0" indent="0">
              <a:lnSpc>
                <a:spcPts val="2667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600" b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2pPr>
            <a:lvl3pPr marL="121913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3pPr>
            <a:lvl4pPr marL="182870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4pPr>
            <a:lvl5pPr marL="2438278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0" name="Inhaltsplatzhalter 3">
            <a:extLst>
              <a:ext uri="{FF2B5EF4-FFF2-40B4-BE49-F238E27FC236}">
                <a16:creationId xmlns:a16="http://schemas.microsoft.com/office/drawing/2014/main" id="{03694AE3-8648-E94D-83DC-BF3FC5A58A85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550863" y="2924912"/>
            <a:ext cx="1180921" cy="367695"/>
          </a:xfrm>
          <a:solidFill>
            <a:schemeClr val="bg1"/>
          </a:solidFill>
        </p:spPr>
        <p:txBody>
          <a:bodyPr wrap="none" tIns="32400" rIns="90000" bIns="32400" anchor="t" anchorCtr="0">
            <a:spAutoFit/>
          </a:bodyPr>
          <a:lstStyle>
            <a:lvl1pPr marL="0" indent="0">
              <a:lnSpc>
                <a:spcPts val="2667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2pPr>
            <a:lvl3pPr marL="121913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3pPr>
            <a:lvl4pPr marL="182870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4pPr>
            <a:lvl5pPr marL="2438278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1" name="Inhaltsplatzhalter 3">
            <a:extLst>
              <a:ext uri="{FF2B5EF4-FFF2-40B4-BE49-F238E27FC236}">
                <a16:creationId xmlns:a16="http://schemas.microsoft.com/office/drawing/2014/main" id="{C1F8CCB5-7E2B-9940-B805-C28BA988738D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550863" y="3884912"/>
            <a:ext cx="1180921" cy="367695"/>
          </a:xfrm>
          <a:solidFill>
            <a:schemeClr val="bg1"/>
          </a:solidFill>
        </p:spPr>
        <p:txBody>
          <a:bodyPr wrap="none" tIns="32400" rIns="90000" bIns="32400" anchor="t" anchorCtr="0">
            <a:spAutoFit/>
          </a:bodyPr>
          <a:lstStyle>
            <a:lvl1pPr marL="0" indent="0">
              <a:lnSpc>
                <a:spcPts val="2667"/>
              </a:lnSpc>
              <a:spcBef>
                <a:spcPts val="107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2pPr>
            <a:lvl3pPr marL="121913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3pPr>
            <a:lvl4pPr marL="182870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4pPr>
            <a:lvl5pPr marL="2438278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AEF99499-E3AF-2846-BA5E-27BAB612A495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550863" y="4364912"/>
            <a:ext cx="1180921" cy="367695"/>
          </a:xfrm>
          <a:solidFill>
            <a:schemeClr val="bg1"/>
          </a:solidFill>
        </p:spPr>
        <p:txBody>
          <a:bodyPr wrap="none" tIns="32400" rIns="90000" bIns="32400" anchor="t" anchorCtr="0">
            <a:spAutoFit/>
          </a:bodyPr>
          <a:lstStyle>
            <a:lvl1pPr marL="0" indent="0">
              <a:lnSpc>
                <a:spcPts val="2667"/>
              </a:lnSpc>
              <a:spcBef>
                <a:spcPts val="107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2pPr>
            <a:lvl3pPr marL="121913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3pPr>
            <a:lvl4pPr marL="182870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4pPr>
            <a:lvl5pPr marL="2438278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3" name="Inhaltsplatzhalter 3">
            <a:extLst>
              <a:ext uri="{FF2B5EF4-FFF2-40B4-BE49-F238E27FC236}">
                <a16:creationId xmlns:a16="http://schemas.microsoft.com/office/drawing/2014/main" id="{7E80EA54-1F16-EC4D-83FC-0DE02B25CBDF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550863" y="4848913"/>
            <a:ext cx="1180921" cy="367695"/>
          </a:xfrm>
          <a:solidFill>
            <a:schemeClr val="bg1"/>
          </a:solidFill>
        </p:spPr>
        <p:txBody>
          <a:bodyPr wrap="none" tIns="32400" rIns="90000" bIns="32400" anchor="t" anchorCtr="0">
            <a:spAutoFit/>
          </a:bodyPr>
          <a:lstStyle>
            <a:lvl1pPr marL="0" indent="0">
              <a:lnSpc>
                <a:spcPts val="2667"/>
              </a:lnSpc>
              <a:spcBef>
                <a:spcPts val="107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2pPr>
            <a:lvl3pPr marL="121913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3pPr>
            <a:lvl4pPr marL="182870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4pPr>
            <a:lvl5pPr marL="2438278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4" name="Inhaltsplatzhalter 3">
            <a:extLst>
              <a:ext uri="{FF2B5EF4-FFF2-40B4-BE49-F238E27FC236}">
                <a16:creationId xmlns:a16="http://schemas.microsoft.com/office/drawing/2014/main" id="{E4E8EF44-3588-5243-82F3-5C0677B1F134}"/>
              </a:ext>
            </a:extLst>
          </p:cNvPr>
          <p:cNvSpPr>
            <a:spLocks noGrp="1"/>
          </p:cNvSpPr>
          <p:nvPr>
            <p:ph sz="half" idx="25" hasCustomPrompt="1"/>
          </p:nvPr>
        </p:nvSpPr>
        <p:spPr>
          <a:xfrm>
            <a:off x="550863" y="3400112"/>
            <a:ext cx="1180921" cy="367695"/>
          </a:xfrm>
          <a:solidFill>
            <a:schemeClr val="bg1"/>
          </a:solidFill>
        </p:spPr>
        <p:txBody>
          <a:bodyPr wrap="none" tIns="32400" rIns="90000" bIns="32400" anchor="t" anchorCtr="0">
            <a:spAutoFit/>
          </a:bodyPr>
          <a:lstStyle>
            <a:lvl1pPr marL="0" indent="0">
              <a:lnSpc>
                <a:spcPts val="2667"/>
              </a:lnSpc>
              <a:spcBef>
                <a:spcPts val="107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2pPr>
            <a:lvl3pPr marL="121913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3pPr>
            <a:lvl4pPr marL="1828709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4pPr>
            <a:lvl5pPr marL="2438278" indent="0">
              <a:lnSpc>
                <a:spcPts val="2667"/>
              </a:lnSpc>
              <a:spcBef>
                <a:spcPts val="107"/>
              </a:spcBef>
              <a:buFontTx/>
              <a:buNone/>
              <a:defRPr sz="2400">
                <a:solidFill>
                  <a:srgbClr val="595959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Insert text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819E30D4-93CE-9740-BA48-09AB91CCCC65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30E25DB1-A7B3-9D46-AC74-23A75E7043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00" y="183600"/>
            <a:ext cx="11090275" cy="881684"/>
          </a:xfrm>
          <a:prstGeom prst="rect">
            <a:avLst/>
          </a:prstGeom>
          <a:effectLst/>
        </p:spPr>
        <p:txBody>
          <a:bodyPr vert="horz" lIns="0" tIns="0" rIns="0" bIns="0" rtlCol="0" anchor="b">
            <a:noAutofit/>
          </a:bodyPr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626713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 userDrawn="1">
          <p15:clr>
            <a:srgbClr val="FBAE40"/>
          </p15:clr>
        </p15:guide>
        <p15:guide id="2" pos="34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_ AVL Compan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9">
            <a:extLst>
              <a:ext uri="{FF2B5EF4-FFF2-40B4-BE49-F238E27FC236}">
                <a16:creationId xmlns:a16="http://schemas.microsoft.com/office/drawing/2014/main" id="{92751360-6AA2-5A4D-AD82-CC750FB739DB}"/>
              </a:ext>
            </a:extLst>
          </p:cNvPr>
          <p:cNvSpPr/>
          <p:nvPr userDrawn="1"/>
        </p:nvSpPr>
        <p:spPr>
          <a:xfrm>
            <a:off x="10571659" y="6777384"/>
            <a:ext cx="767838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xt_SecurityLevel">
            <a:extLst>
              <a:ext uri="{FF2B5EF4-FFF2-40B4-BE49-F238E27FC236}">
                <a16:creationId xmlns:a16="http://schemas.microsoft.com/office/drawing/2014/main" id="{A21F77F4-53E2-CF45-BB0F-37AD656A5317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376706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Public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txt_Companyname">
            <a:extLst>
              <a:ext uri="{FF2B5EF4-FFF2-40B4-BE49-F238E27FC236}">
                <a16:creationId xmlns:a16="http://schemas.microsoft.com/office/drawing/2014/main" id="{4520C221-FC15-D849-9DF8-0E90427594FE}"/>
              </a:ext>
            </a:extLst>
          </p:cNvPr>
          <p:cNvSpPr txBox="1">
            <a:spLocks/>
          </p:cNvSpPr>
          <p:nvPr userDrawn="1"/>
        </p:nvSpPr>
        <p:spPr>
          <a:xfrm>
            <a:off x="720000" y="6486200"/>
            <a:ext cx="57718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AVL-AST d.o.o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txt_Autor1">
            <a:extLst>
              <a:ext uri="{FF2B5EF4-FFF2-40B4-BE49-F238E27FC236}">
                <a16:creationId xmlns:a16="http://schemas.microsoft.com/office/drawing/2014/main" id="{E4C265FE-F40C-4E64-A257-EF03A84FD35B}"/>
              </a:ext>
            </a:extLst>
          </p:cNvPr>
          <p:cNvSpPr txBox="1"/>
          <p:nvPr userDrawn="1"/>
        </p:nvSpPr>
        <p:spPr>
          <a:xfrm>
            <a:off x="720000" y="5295878"/>
            <a:ext cx="6840000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400" b="0" kern="1200" baseline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Untertitel 2">
            <a:extLst>
              <a:ext uri="{FF2B5EF4-FFF2-40B4-BE49-F238E27FC236}">
                <a16:creationId xmlns:a16="http://schemas.microsoft.com/office/drawing/2014/main" id="{8A07C198-1062-DC4A-A59C-556047ADA5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4020425"/>
            <a:ext cx="6840000" cy="307777"/>
          </a:xfrm>
          <a:noFill/>
          <a:ln>
            <a:noFill/>
          </a:ln>
          <a:effectLst/>
        </p:spPr>
        <p:txBody>
          <a:bodyPr wrap="square" lIns="0" tIns="0" rIns="0" bIns="0" anchor="t" anchorCtr="0">
            <a:sp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 sz="2000" cap="none" baseline="0">
                <a:ln>
                  <a:noFill/>
                </a:ln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 dirty="0"/>
              <a:t>Presentation Subline Lorem Ipsum</a:t>
            </a:r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FE5B658E-8431-C648-8E22-0189E03E43A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2492896"/>
            <a:ext cx="6840000" cy="1402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ct val="110000"/>
              </a:lnSpc>
              <a:defRPr sz="4200" b="0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Document</a:t>
            </a:r>
            <a:br>
              <a:rPr lang="en-US" noProof="0" dirty="0"/>
            </a:br>
            <a:r>
              <a:rPr lang="en-US" noProof="0" dirty="0"/>
              <a:t>Title</a:t>
            </a:r>
          </a:p>
        </p:txBody>
      </p:sp>
      <p:pic>
        <p:nvPicPr>
          <p:cNvPr id="13" name="Picture 9">
            <a:extLst>
              <a:ext uri="{FF2B5EF4-FFF2-40B4-BE49-F238E27FC236}">
                <a16:creationId xmlns:a16="http://schemas.microsoft.com/office/drawing/2014/main" id="{AA0C7E81-2921-41D5-8F7E-0E1C9FE9F6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720000"/>
            <a:ext cx="1440000" cy="62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87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(left) and figures (r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platzhalter 25">
            <a:extLst>
              <a:ext uri="{FF2B5EF4-FFF2-40B4-BE49-F238E27FC236}">
                <a16:creationId xmlns:a16="http://schemas.microsoft.com/office/drawing/2014/main" id="{C2BCADA8-0A27-45C1-9B67-C5F832F43ED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38338" y="5499765"/>
            <a:ext cx="1702800" cy="59503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text</a:t>
            </a:r>
          </a:p>
          <a:p>
            <a:pPr lvl="0"/>
            <a:endParaRPr lang="en-US" dirty="0"/>
          </a:p>
        </p:txBody>
      </p:sp>
      <p:sp>
        <p:nvSpPr>
          <p:cNvPr id="20" name="Textplatzhalter 7">
            <a:extLst>
              <a:ext uri="{FF2B5EF4-FFF2-40B4-BE49-F238E27FC236}">
                <a16:creationId xmlns:a16="http://schemas.microsoft.com/office/drawing/2014/main" id="{69AFA3CF-8EA9-4FF0-B898-E8650758E1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938338" y="4687200"/>
            <a:ext cx="1702800" cy="81720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>
              <a:buFontTx/>
              <a:buNone/>
              <a:defRPr sz="4533" b="0" i="0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X%</a:t>
            </a:r>
          </a:p>
        </p:txBody>
      </p:sp>
      <p:sp>
        <p:nvSpPr>
          <p:cNvPr id="19" name="Textplatzhalter 25">
            <a:extLst>
              <a:ext uri="{FF2B5EF4-FFF2-40B4-BE49-F238E27FC236}">
                <a16:creationId xmlns:a16="http://schemas.microsoft.com/office/drawing/2014/main" id="{A6074F46-9C34-4265-B754-C227531C3B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938338" y="3862800"/>
            <a:ext cx="1702800" cy="59503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text</a:t>
            </a:r>
          </a:p>
          <a:p>
            <a:pPr lvl="0"/>
            <a:endParaRPr lang="en-US" dirty="0"/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5671A3CA-08DB-43FE-ACB1-CA2077B769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38338" y="3045600"/>
            <a:ext cx="1702800" cy="81720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>
              <a:buFontTx/>
              <a:buNone/>
              <a:defRPr sz="4533" b="0" i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X%</a:t>
            </a:r>
          </a:p>
        </p:txBody>
      </p:sp>
      <p:sp>
        <p:nvSpPr>
          <p:cNvPr id="17" name="Textplatzhalter 25">
            <a:extLst>
              <a:ext uri="{FF2B5EF4-FFF2-40B4-BE49-F238E27FC236}">
                <a16:creationId xmlns:a16="http://schemas.microsoft.com/office/drawing/2014/main" id="{D1E09990-2217-43B8-A55A-A728582D97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38338" y="2228400"/>
            <a:ext cx="1702800" cy="59503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text</a:t>
            </a:r>
          </a:p>
          <a:p>
            <a:pPr lvl="0"/>
            <a:endParaRPr lang="en-US" dirty="0"/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963ED75B-F42D-406F-B6F6-242021FA7D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938338" y="1414800"/>
            <a:ext cx="1702800" cy="81720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>
              <a:buFontTx/>
              <a:buNone/>
              <a:defRPr sz="4533" b="0" i="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X%</a:t>
            </a:r>
          </a:p>
        </p:txBody>
      </p:sp>
      <p:sp>
        <p:nvSpPr>
          <p:cNvPr id="13" name="Bildplatzhalter 3">
            <a:extLst>
              <a:ext uri="{FF2B5EF4-FFF2-40B4-BE49-F238E27FC236}">
                <a16:creationId xmlns:a16="http://schemas.microsoft.com/office/drawing/2014/main" id="{7A1ABF72-A56C-453A-B765-7A857AD07A4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0862" y="1414800"/>
            <a:ext cx="9168000" cy="4680000"/>
          </a:xfrm>
          <a:prstGeom prst="rect">
            <a:avLst/>
          </a:prstGeom>
        </p:spPr>
        <p:txBody>
          <a:bodyPr lIns="0"/>
          <a:lstStyle>
            <a:lvl1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7B03B578-A74B-9541-81CC-ECF8E95B9A5F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767F7F93-DB5B-3B43-B731-87527B6506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00" y="183600"/>
            <a:ext cx="11090275" cy="881684"/>
          </a:xfrm>
          <a:prstGeom prst="rect">
            <a:avLst/>
          </a:prstGeom>
          <a:effectLst/>
        </p:spPr>
        <p:txBody>
          <a:bodyPr vert="horz" lIns="0" tIns="0" rIns="0" bIns="0" rtlCol="0" anchor="b">
            <a:noAutofit/>
          </a:bodyPr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98160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 userDrawn="1">
          <p15:clr>
            <a:srgbClr val="FBAE40"/>
          </p15:clr>
        </p15:guide>
        <p15:guide id="4" pos="34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 (r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87AE46B8-F9ED-4EFF-8E25-F5BBBD16B4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936579" y="1414800"/>
            <a:ext cx="1702800" cy="468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600" b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2" name="Bildplatzhalter 3">
            <a:extLst>
              <a:ext uri="{FF2B5EF4-FFF2-40B4-BE49-F238E27FC236}">
                <a16:creationId xmlns:a16="http://schemas.microsoft.com/office/drawing/2014/main" id="{1D901236-FC44-4212-A182-4A429B78460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66800" y="1414800"/>
            <a:ext cx="5353200" cy="4680000"/>
          </a:xfrm>
          <a:prstGeom prst="rect">
            <a:avLst/>
          </a:prstGeom>
        </p:spPr>
        <p:txBody>
          <a:bodyPr lIns="0"/>
          <a:lstStyle>
            <a:lvl1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Bildplatzhalter 3">
            <a:extLst>
              <a:ext uri="{FF2B5EF4-FFF2-40B4-BE49-F238E27FC236}">
                <a16:creationId xmlns:a16="http://schemas.microsoft.com/office/drawing/2014/main" id="{9FDB7DEC-6B27-4616-873E-6D9B0A29087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50862" y="3888000"/>
            <a:ext cx="3600000" cy="2203200"/>
          </a:xfrm>
          <a:prstGeom prst="rect">
            <a:avLst/>
          </a:prstGeom>
        </p:spPr>
        <p:txBody>
          <a:bodyPr lIns="0"/>
          <a:lstStyle>
            <a:lvl1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A000F64E-475F-4EFA-9CFD-B76E507606C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0862" y="1414800"/>
            <a:ext cx="3600000" cy="2217600"/>
          </a:xfrm>
          <a:prstGeom prst="rect">
            <a:avLst/>
          </a:prstGeom>
        </p:spPr>
        <p:txBody>
          <a:bodyPr lIns="0"/>
          <a:lstStyle>
            <a:lvl1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5" name="Picture 8">
            <a:extLst>
              <a:ext uri="{FF2B5EF4-FFF2-40B4-BE49-F238E27FC236}">
                <a16:creationId xmlns:a16="http://schemas.microsoft.com/office/drawing/2014/main" id="{856EDB39-A547-3D46-B4E5-C3575D31649F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3263FEDB-D1C3-E247-97B1-E7B001D5FC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00" y="183600"/>
            <a:ext cx="11090275" cy="881684"/>
          </a:xfrm>
          <a:prstGeom prst="rect">
            <a:avLst/>
          </a:prstGeom>
          <a:effectLst/>
        </p:spPr>
        <p:txBody>
          <a:bodyPr vert="horz" lIns="0" tIns="0" rIns="0" bIns="0" rtlCol="0" anchor="b">
            <a:noAutofit/>
          </a:bodyPr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412666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47" userDrawn="1">
          <p15:clr>
            <a:srgbClr val="FBAE40"/>
          </p15:clr>
        </p15:guide>
        <p15:guide id="4" orient="horz" pos="890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(left) and text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4FA031-B3A4-4C8D-A760-65C7CF91A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3" name="Bildplatzhalter 3">
            <a:extLst>
              <a:ext uri="{FF2B5EF4-FFF2-40B4-BE49-F238E27FC236}">
                <a16:creationId xmlns:a16="http://schemas.microsoft.com/office/drawing/2014/main" id="{A1586DDF-21D6-4D3F-9E9B-82256878EC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0800" y="1414800"/>
            <a:ext cx="5086800" cy="4680000"/>
          </a:xfrm>
        </p:spPr>
        <p:txBody>
          <a:bodyPr lIns="0"/>
          <a:lstStyle>
            <a:lvl1pPr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Textplatzhalter 7">
            <a:extLst>
              <a:ext uri="{FF2B5EF4-FFF2-40B4-BE49-F238E27FC236}">
                <a16:creationId xmlns:a16="http://schemas.microsoft.com/office/drawing/2014/main" id="{4E6ED2FC-FFA3-40A5-82BA-6088CFA6FB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4800" y="1429200"/>
            <a:ext cx="5544000" cy="284400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800" b="0" cap="none" baseline="0">
                <a:solidFill>
                  <a:schemeClr val="accent1"/>
                </a:solidFill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5" name="Inhaltsplatzhalter 3">
            <a:extLst>
              <a:ext uri="{FF2B5EF4-FFF2-40B4-BE49-F238E27FC236}">
                <a16:creationId xmlns:a16="http://schemas.microsoft.com/office/drawing/2014/main" id="{BE3F02DC-AC9E-4643-A81D-BEEC00206FD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4800" y="1864800"/>
            <a:ext cx="5544000" cy="4226400"/>
          </a:xfrm>
        </p:spPr>
        <p:txBody>
          <a:bodyPr lIns="0">
            <a:noAutofit/>
          </a:bodyPr>
          <a:lstStyle>
            <a:lvl1pPr marL="230400" marR="0" indent="-23040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 sz="1600" baseline="0">
                <a:solidFill>
                  <a:schemeClr val="tx1"/>
                </a:solidFill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400">
                <a:solidFill>
                  <a:schemeClr val="tx1"/>
                </a:solidFill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>
                <a:solidFill>
                  <a:schemeClr val="tx1"/>
                </a:solidFill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>
                <a:solidFill>
                  <a:schemeClr val="tx1"/>
                </a:solidFill>
              </a:defRPr>
            </a:lvl5pPr>
            <a:lvl6pPr marL="1076325" indent="-179388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buFont typeface="Arial" panose="020B0604020202020204" pitchFamily="34" charset="0"/>
              <a:buChar char="•"/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6pPr>
            <a:lvl7pPr marL="1255713" indent="-179388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7pPr>
            <a:lvl8pPr marL="1435100" indent="-179388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buFont typeface="Arial" panose="020B0604020202020204" pitchFamily="34" charset="0"/>
              <a:buChar char="•"/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marL="285750" marR="0" lvl="0" indent="-28575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bg1">
                  <a:lumMod val="65000"/>
                </a:schemeClr>
              </a:buClr>
              <a:buSzTx/>
              <a:tabLst/>
              <a:defRPr/>
            </a:pPr>
            <a:endParaRPr lang="en-US" noProof="0" dirty="0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704B81FD-0DA9-4E34-BE62-13F5C57FF9BB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733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(left) and Text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CE4F25-37BB-4795-AF7B-B5044EA11C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8A0624E1-A40D-4071-938C-4C3E3199A015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4" name="Textplatzhalter 7">
            <a:extLst>
              <a:ext uri="{FF2B5EF4-FFF2-40B4-BE49-F238E27FC236}">
                <a16:creationId xmlns:a16="http://schemas.microsoft.com/office/drawing/2014/main" id="{EB15EAF5-2C97-4AA5-AF67-B78150EA9A0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38800" y="1429200"/>
            <a:ext cx="7200000" cy="284400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800" b="0" cap="none" baseline="0">
                <a:solidFill>
                  <a:schemeClr val="accent2"/>
                </a:solidFill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noProof="0" dirty="0"/>
              <a:t>Insert title here</a:t>
            </a:r>
          </a:p>
        </p:txBody>
      </p:sp>
      <p:sp>
        <p:nvSpPr>
          <p:cNvPr id="5" name="Bildplatzhalter 3">
            <a:extLst>
              <a:ext uri="{FF2B5EF4-FFF2-40B4-BE49-F238E27FC236}">
                <a16:creationId xmlns:a16="http://schemas.microsoft.com/office/drawing/2014/main" id="{D47D6D24-E1A8-4588-80BD-2B6E13C373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0800" y="1414800"/>
            <a:ext cx="3600000" cy="2214000"/>
          </a:xfrm>
        </p:spPr>
        <p:txBody>
          <a:bodyPr lIns="0"/>
          <a:lstStyle>
            <a:lvl1pPr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Bildplatzhalter 3">
            <a:extLst>
              <a:ext uri="{FF2B5EF4-FFF2-40B4-BE49-F238E27FC236}">
                <a16:creationId xmlns:a16="http://schemas.microsoft.com/office/drawing/2014/main" id="{D945C161-AD8B-4AEF-8C9A-24E38B702FD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50800" y="3880800"/>
            <a:ext cx="3600000" cy="2214000"/>
          </a:xfrm>
        </p:spPr>
        <p:txBody>
          <a:bodyPr lIns="0"/>
          <a:lstStyle>
            <a:lvl1pPr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F2AB036F-2771-480B-B506-0BD07BD5DDE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38800" y="1864800"/>
            <a:ext cx="7200000" cy="4226400"/>
          </a:xfrm>
        </p:spPr>
        <p:txBody>
          <a:bodyPr vert="horz" lIns="0" tIns="0" rIns="0" bIns="0" rtlCol="0">
            <a:noAutofit/>
          </a:bodyPr>
          <a:lstStyle>
            <a:lvl1pPr marL="230400" marR="0" indent="-23040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 lang="en-US" sz="1600" noProof="0"/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sz="1600"/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400"/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/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/>
            </a:lvl5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26610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(left) and Text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A5359-A038-4F6B-AFDE-26E938AE95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501F87DA-DD19-458C-92DF-0DC981CB081D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4" name="Textplatzhalter 7">
            <a:extLst>
              <a:ext uri="{FF2B5EF4-FFF2-40B4-BE49-F238E27FC236}">
                <a16:creationId xmlns:a16="http://schemas.microsoft.com/office/drawing/2014/main" id="{6326198E-786A-47CB-9444-98700F5563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14800" y="1429200"/>
            <a:ext cx="8424000" cy="284400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800" b="0" cap="none" baseline="0">
                <a:solidFill>
                  <a:schemeClr val="accent3"/>
                </a:solidFill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noProof="0" dirty="0"/>
              <a:t>Insert title here</a:t>
            </a:r>
          </a:p>
        </p:txBody>
      </p:sp>
      <p:sp>
        <p:nvSpPr>
          <p:cNvPr id="5" name="Bildplatzhalter 3">
            <a:extLst>
              <a:ext uri="{FF2B5EF4-FFF2-40B4-BE49-F238E27FC236}">
                <a16:creationId xmlns:a16="http://schemas.microsoft.com/office/drawing/2014/main" id="{44358E43-241A-4AC1-8FF3-F4A56CEF767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0800" y="1414800"/>
            <a:ext cx="2400000" cy="1360800"/>
          </a:xfrm>
        </p:spPr>
        <p:txBody>
          <a:bodyPr lIns="0"/>
          <a:lstStyle>
            <a:lvl1pPr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6" name="Bildplatzhalter 3">
            <a:extLst>
              <a:ext uri="{FF2B5EF4-FFF2-40B4-BE49-F238E27FC236}">
                <a16:creationId xmlns:a16="http://schemas.microsoft.com/office/drawing/2014/main" id="{2D679782-75FD-4D5C-A964-164B5488DBD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50800" y="3072600"/>
            <a:ext cx="2400000" cy="1360800"/>
          </a:xfrm>
        </p:spPr>
        <p:txBody>
          <a:bodyPr lIns="0"/>
          <a:lstStyle>
            <a:lvl1pPr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7" name="Bildplatzhalter 3">
            <a:extLst>
              <a:ext uri="{FF2B5EF4-FFF2-40B4-BE49-F238E27FC236}">
                <a16:creationId xmlns:a16="http://schemas.microsoft.com/office/drawing/2014/main" id="{FE014052-EAF1-4B22-BFDA-FD43B343344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50800" y="4730400"/>
            <a:ext cx="2400000" cy="1360800"/>
          </a:xfrm>
        </p:spPr>
        <p:txBody>
          <a:bodyPr lIns="0"/>
          <a:lstStyle>
            <a:lvl1pPr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8" name="Inhaltsplatzhalter 3">
            <a:extLst>
              <a:ext uri="{FF2B5EF4-FFF2-40B4-BE49-F238E27FC236}">
                <a16:creationId xmlns:a16="http://schemas.microsoft.com/office/drawing/2014/main" id="{676B8ED6-F813-4543-ADD2-DF613650302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214799" y="1864800"/>
            <a:ext cx="8424000" cy="4226400"/>
          </a:xfrm>
        </p:spPr>
        <p:txBody>
          <a:bodyPr lIns="0">
            <a:noAutofit/>
          </a:bodyPr>
          <a:lstStyle>
            <a:lvl1pPr marL="230400" marR="0" indent="-23040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 sz="1600" baseline="0">
                <a:solidFill>
                  <a:schemeClr val="tx1"/>
                </a:solidFill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400">
                <a:solidFill>
                  <a:schemeClr val="tx1"/>
                </a:solidFill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>
                <a:solidFill>
                  <a:schemeClr val="tx1"/>
                </a:solidFill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>
                <a:solidFill>
                  <a:schemeClr val="tx1"/>
                </a:solidFill>
              </a:defRPr>
            </a:lvl5pPr>
            <a:lvl6pPr marL="1076325" indent="-179388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buFont typeface="Arial" panose="020B0604020202020204" pitchFamily="34" charset="0"/>
              <a:buChar char="•"/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6pPr>
            <a:lvl7pPr marL="1255713" indent="-179388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7pPr>
            <a:lvl8pPr marL="1435100" indent="-179388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buFont typeface="Arial" panose="020B0604020202020204" pitchFamily="34" charset="0"/>
              <a:buChar char="•"/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18782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D394C9-930B-4EEB-82E7-75A3F1530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3CCCB1FF-9D1D-4941-A7F1-5559A1A2398C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4" name="Textplatzhalter 7">
            <a:extLst>
              <a:ext uri="{FF2B5EF4-FFF2-40B4-BE49-F238E27FC236}">
                <a16:creationId xmlns:a16="http://schemas.microsoft.com/office/drawing/2014/main" id="{B2FE43DF-B11E-4A7B-88C7-D101B85B3C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0800" y="1429200"/>
            <a:ext cx="11091600" cy="284400"/>
          </a:xfrm>
        </p:spPr>
        <p:txBody>
          <a:bodyPr wrap="none" lIns="0" tIns="0" rIns="0" bIns="0">
            <a:noAutofit/>
          </a:bodyPr>
          <a:lstStyle>
            <a:lvl1pPr marL="0" indent="0">
              <a:buFontTx/>
              <a:buNone/>
              <a:defRPr sz="1800" b="0" cap="none" baseline="0">
                <a:solidFill>
                  <a:schemeClr val="accent5"/>
                </a:solidFill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noProof="0" dirty="0"/>
              <a:t>Insert title here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27A4A85F-C471-47A8-8025-A346A59041D1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550800" y="1864800"/>
            <a:ext cx="11091600" cy="4226400"/>
          </a:xfrm>
        </p:spPr>
        <p:txBody>
          <a:bodyPr vert="horz" lIns="0" tIns="0" rIns="0" bIns="0" rtlCol="0">
            <a:noAutofit/>
          </a:bodyPr>
          <a:lstStyle>
            <a:lvl1pPr marL="230400" marR="0" indent="-23040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 lang="en-US" sz="1600" noProof="0"/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lang="en-US" sz="1600" noProof="0" dirty="0"/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400" noProof="0" dirty="0"/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200" noProof="0" dirty="0"/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lang="en-US" sz="1200" noProof="0" dirty="0"/>
            </a:lvl5pPr>
            <a:lvl6pPr>
              <a:buFont typeface="Arial" panose="020B0604020202020204" pitchFamily="34" charset="0"/>
              <a:buChar char="•"/>
              <a:defRPr lang="en-US" sz="1200" noProof="0" dirty="0">
                <a:latin typeface="Verdana" panose="020B0604030504040204" pitchFamily="34" charset="0"/>
                <a:ea typeface="Verdana" panose="020B0604030504040204" pitchFamily="34" charset="0"/>
              </a:defRPr>
            </a:lvl6pPr>
            <a:lvl7pPr>
              <a:buFont typeface="Arial" panose="020B0604020202020204" pitchFamily="34" charset="0"/>
              <a:buChar char="•"/>
              <a:defRPr lang="en-US" sz="1200" noProof="0" dirty="0">
                <a:latin typeface="Verdana" panose="020B0604030504040204" pitchFamily="34" charset="0"/>
                <a:ea typeface="Verdana" panose="020B0604030504040204" pitchFamily="34" charset="0"/>
              </a:defRPr>
            </a:lvl7pPr>
            <a:lvl8pPr>
              <a:buFont typeface="Arial" panose="020B0604020202020204" pitchFamily="34" charset="0"/>
              <a:buChar char="•"/>
              <a:defRPr lang="en-US" sz="1200" noProof="0" dirty="0">
                <a:latin typeface="Verdana" panose="020B0604030504040204" pitchFamily="34" charset="0"/>
                <a:ea typeface="Verdana" panose="020B0604030504040204" pitchFamily="34" charset="0"/>
              </a:defRPr>
            </a:lvl8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94836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ADB90B-5FCE-48DA-8CEF-4E2DC6DD26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84960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DFA6CAED-D300-4935-8F08-28995A8E2473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4" name="Textplatzhalter 7">
            <a:extLst>
              <a:ext uri="{FF2B5EF4-FFF2-40B4-BE49-F238E27FC236}">
                <a16:creationId xmlns:a16="http://schemas.microsoft.com/office/drawing/2014/main" id="{5B3308BC-29CA-464F-ACF3-40E7A291A1A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0800" y="1429200"/>
            <a:ext cx="11091600" cy="284400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800" b="0" cap="none" baseline="0">
                <a:solidFill>
                  <a:schemeClr val="accent5"/>
                </a:solidFill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noProof="0" dirty="0"/>
              <a:t>Insert title here</a:t>
            </a:r>
          </a:p>
        </p:txBody>
      </p:sp>
      <p:sp>
        <p:nvSpPr>
          <p:cNvPr id="5" name="Bildplatzhalter 5">
            <a:extLst>
              <a:ext uri="{FF2B5EF4-FFF2-40B4-BE49-F238E27FC236}">
                <a16:creationId xmlns:a16="http://schemas.microsoft.com/office/drawing/2014/main" id="{EF472B63-2EEF-4917-BDE4-C62AD638161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245600" y="182880"/>
            <a:ext cx="2394000" cy="882000"/>
          </a:xfrm>
        </p:spPr>
        <p:txBody>
          <a:bodyPr vert="horz" lIns="0" tIns="0" rIns="0" bIns="0" rtlCol="0">
            <a:normAutofit/>
          </a:bodyPr>
          <a:lstStyle>
            <a:lvl1pPr>
              <a:defRPr lang="de-AT" sz="1467" dirty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52B3735-0172-4ECB-93ED-8E1339CB92AE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550800" y="1864800"/>
            <a:ext cx="11091600" cy="4226400"/>
          </a:xfrm>
        </p:spPr>
        <p:txBody>
          <a:bodyPr lIns="0" rIns="0">
            <a:noAutofit/>
          </a:bodyPr>
          <a:lstStyle>
            <a:lvl1pPr marL="230400" marR="0" indent="-23040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§"/>
              <a:tabLst/>
              <a:defRPr sz="1600" baseline="0">
                <a:solidFill>
                  <a:schemeClr val="tx1"/>
                </a:solidFill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400">
                <a:solidFill>
                  <a:schemeClr val="tx1"/>
                </a:solidFill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>
                <a:solidFill>
                  <a:schemeClr val="tx1"/>
                </a:solidFill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>
                <a:solidFill>
                  <a:schemeClr val="tx1"/>
                </a:solidFill>
              </a:defRPr>
            </a:lvl5pPr>
            <a:lvl6pPr marL="1076325" indent="-179388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buFont typeface="Arial" panose="020B0604020202020204" pitchFamily="34" charset="0"/>
              <a:buChar char="•"/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6pPr>
            <a:lvl7pPr marL="1255713" indent="-179388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7pPr>
            <a:lvl8pPr marL="1435100" indent="-179388">
              <a:spcBef>
                <a:spcPts val="0"/>
              </a:spcBef>
              <a:spcAft>
                <a:spcPts val="600"/>
              </a:spcAft>
              <a:buClr>
                <a:srgbClr val="999999"/>
              </a:buClr>
              <a:buFont typeface="Arial" panose="020B0604020202020204" pitchFamily="34" charset="0"/>
              <a:buChar char="•"/>
              <a:defRPr sz="1200">
                <a:latin typeface="Verdana" panose="020B0604030504040204" pitchFamily="34" charset="0"/>
                <a:ea typeface="Verdana" panose="020B0604030504040204" pitchFamily="34" charset="0"/>
              </a:defRPr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256727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iagrammplatzhalter 3">
            <a:extLst>
              <a:ext uri="{FF2B5EF4-FFF2-40B4-BE49-F238E27FC236}">
                <a16:creationId xmlns:a16="http://schemas.microsoft.com/office/drawing/2014/main" id="{3FA87F43-238B-4550-BEFF-A91E85C0485F}"/>
              </a:ext>
            </a:extLst>
          </p:cNvPr>
          <p:cNvSpPr>
            <a:spLocks noGrp="1"/>
          </p:cNvSpPr>
          <p:nvPr>
            <p:ph type="chart" sz="quarter" idx="10" hasCustomPrompt="1"/>
          </p:nvPr>
        </p:nvSpPr>
        <p:spPr>
          <a:xfrm>
            <a:off x="550862" y="1414800"/>
            <a:ext cx="8346320" cy="4676400"/>
          </a:xfrm>
          <a:prstGeom prst="rect">
            <a:avLst/>
          </a:prstGeom>
        </p:spPr>
        <p:txBody>
          <a:bodyPr lIns="0"/>
          <a:lstStyle>
            <a:lvl1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chart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CF6E53-4ACF-284F-8CFB-3BB02F5E12B8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63B3F83-92BE-4D95-BFFA-78ECB84370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67291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 userDrawn="1">
          <p15:clr>
            <a:srgbClr val="FBAE40"/>
          </p15:clr>
        </p15:guide>
        <p15:guide id="2" pos="347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and Text (right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25">
            <a:extLst>
              <a:ext uri="{FF2B5EF4-FFF2-40B4-BE49-F238E27FC236}">
                <a16:creationId xmlns:a16="http://schemas.microsoft.com/office/drawing/2014/main" id="{E62D8050-47BC-426C-985A-6F4BE6AAD24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20335" y="1414800"/>
            <a:ext cx="2520801" cy="46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noProof="0" dirty="0"/>
              <a:t>Insert text here</a:t>
            </a:r>
          </a:p>
        </p:txBody>
      </p:sp>
      <p:sp>
        <p:nvSpPr>
          <p:cNvPr id="8" name="SmartArt-Platzhalter 3">
            <a:extLst>
              <a:ext uri="{FF2B5EF4-FFF2-40B4-BE49-F238E27FC236}">
                <a16:creationId xmlns:a16="http://schemas.microsoft.com/office/drawing/2014/main" id="{900ABE97-84EA-4750-A2CE-5CE354057487}"/>
              </a:ext>
            </a:extLst>
          </p:cNvPr>
          <p:cNvSpPr>
            <a:spLocks noGrp="1"/>
          </p:cNvSpPr>
          <p:nvPr>
            <p:ph type="dgm" sz="quarter" idx="10" hasCustomPrompt="1"/>
          </p:nvPr>
        </p:nvSpPr>
        <p:spPr>
          <a:xfrm>
            <a:off x="550862" y="1414800"/>
            <a:ext cx="8344800" cy="4676400"/>
          </a:xfrm>
          <a:prstGeom prst="rect">
            <a:avLst/>
          </a:prstGeom>
        </p:spPr>
        <p:txBody>
          <a:bodyPr lIns="0"/>
          <a:lstStyle>
            <a:lvl1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SmartArt graphic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86809AA0-7ADE-CC40-B9E4-A940EF0E056A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2743FF1-F92A-4EB7-BC82-7EBBE63A37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5670975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 userDrawn="1">
          <p15:clr>
            <a:srgbClr val="FBAE40"/>
          </p15:clr>
        </p15:guide>
        <p15:guide id="2" pos="347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90D1AD1-0665-444D-9C19-BCD571585A07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7" name="SmartArt-Platzhalter 3">
            <a:extLst>
              <a:ext uri="{FF2B5EF4-FFF2-40B4-BE49-F238E27FC236}">
                <a16:creationId xmlns:a16="http://schemas.microsoft.com/office/drawing/2014/main" id="{FCC07CAF-F569-4F60-851A-70A76A70B7E1}"/>
              </a:ext>
            </a:extLst>
          </p:cNvPr>
          <p:cNvSpPr>
            <a:spLocks noGrp="1"/>
          </p:cNvSpPr>
          <p:nvPr>
            <p:ph type="dgm" sz="quarter" idx="10" hasCustomPrompt="1"/>
          </p:nvPr>
        </p:nvSpPr>
        <p:spPr>
          <a:xfrm>
            <a:off x="550862" y="1414800"/>
            <a:ext cx="11090274" cy="4676400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SmartArt graphic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FA30BF-06A2-4E34-88BE-8C23808311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750765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 userDrawn="1">
          <p15:clr>
            <a:srgbClr val="FBAE40"/>
          </p15:clr>
        </p15:guide>
        <p15:guide id="2" pos="34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_ AVL Compan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9">
            <a:extLst>
              <a:ext uri="{FF2B5EF4-FFF2-40B4-BE49-F238E27FC236}">
                <a16:creationId xmlns:a16="http://schemas.microsoft.com/office/drawing/2014/main" id="{92751360-6AA2-5A4D-AD82-CC750FB739DB}"/>
              </a:ext>
            </a:extLst>
          </p:cNvPr>
          <p:cNvSpPr/>
          <p:nvPr userDrawn="1"/>
        </p:nvSpPr>
        <p:spPr>
          <a:xfrm>
            <a:off x="10571659" y="6777384"/>
            <a:ext cx="767838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xt_SecurityLevel">
            <a:extLst>
              <a:ext uri="{FF2B5EF4-FFF2-40B4-BE49-F238E27FC236}">
                <a16:creationId xmlns:a16="http://schemas.microsoft.com/office/drawing/2014/main" id="{A21F77F4-53E2-CF45-BB0F-37AD656A5317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376706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Public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txt_Companyname">
            <a:extLst>
              <a:ext uri="{FF2B5EF4-FFF2-40B4-BE49-F238E27FC236}">
                <a16:creationId xmlns:a16="http://schemas.microsoft.com/office/drawing/2014/main" id="{4520C221-FC15-D849-9DF8-0E90427594FE}"/>
              </a:ext>
            </a:extLst>
          </p:cNvPr>
          <p:cNvSpPr txBox="1">
            <a:spLocks/>
          </p:cNvSpPr>
          <p:nvPr userDrawn="1"/>
        </p:nvSpPr>
        <p:spPr>
          <a:xfrm>
            <a:off x="720000" y="6486200"/>
            <a:ext cx="57718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AVL-AST d.o.o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txt_Autor1">
            <a:extLst>
              <a:ext uri="{FF2B5EF4-FFF2-40B4-BE49-F238E27FC236}">
                <a16:creationId xmlns:a16="http://schemas.microsoft.com/office/drawing/2014/main" id="{78EF5F37-8FC0-48A2-AE0B-955A8493C5A5}"/>
              </a:ext>
            </a:extLst>
          </p:cNvPr>
          <p:cNvSpPr txBox="1"/>
          <p:nvPr userDrawn="1"/>
        </p:nvSpPr>
        <p:spPr>
          <a:xfrm>
            <a:off x="720000" y="5295878"/>
            <a:ext cx="6840000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400" b="0" kern="1200" baseline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Untertitel 2">
            <a:extLst>
              <a:ext uri="{FF2B5EF4-FFF2-40B4-BE49-F238E27FC236}">
                <a16:creationId xmlns:a16="http://schemas.microsoft.com/office/drawing/2014/main" id="{8A07C198-1062-DC4A-A59C-556047ADA5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4020425"/>
            <a:ext cx="6840000" cy="307777"/>
          </a:xfrm>
          <a:noFill/>
          <a:ln>
            <a:noFill/>
          </a:ln>
          <a:effectLst/>
        </p:spPr>
        <p:txBody>
          <a:bodyPr wrap="square" lIns="0" tIns="0" rIns="0" bIns="0" anchor="t" anchorCtr="0">
            <a:sp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 sz="2000" cap="none" baseline="0">
                <a:ln>
                  <a:noFill/>
                </a:ln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noProof="0" dirty="0"/>
              <a:t>Presentation Subline Lorem Ipsum</a:t>
            </a:r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FE5B658E-8431-C648-8E22-0189E03E43A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2492896"/>
            <a:ext cx="6840000" cy="14026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>
            <a:lvl1pPr algn="l">
              <a:lnSpc>
                <a:spcPct val="110000"/>
              </a:lnSpc>
              <a:defRPr sz="4200" b="0" i="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Document</a:t>
            </a:r>
            <a:br>
              <a:rPr lang="en-US" noProof="0" dirty="0"/>
            </a:br>
            <a:r>
              <a:rPr lang="en-US" noProof="0" dirty="0"/>
              <a:t>Title</a:t>
            </a:r>
          </a:p>
        </p:txBody>
      </p:sp>
      <p:pic>
        <p:nvPicPr>
          <p:cNvPr id="13" name="Picture 9">
            <a:extLst>
              <a:ext uri="{FF2B5EF4-FFF2-40B4-BE49-F238E27FC236}">
                <a16:creationId xmlns:a16="http://schemas.microsoft.com/office/drawing/2014/main" id="{2BFE1F22-0A00-4322-B6A4-30D78CCA17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720000"/>
            <a:ext cx="1440000" cy="62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95217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A056D619-FB13-40A1-83C8-228C3242571A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6A5E1CF-5F42-48E3-811E-72A0F44861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466D5374-3998-421C-8D57-CB4A8BCBBCF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33199" y="2336400"/>
            <a:ext cx="3409200" cy="375480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text</a:t>
            </a:r>
          </a:p>
          <a:p>
            <a:pPr lvl="0"/>
            <a:endParaRPr lang="en-US" noProof="0" dirty="0"/>
          </a:p>
        </p:txBody>
      </p:sp>
      <p:sp>
        <p:nvSpPr>
          <p:cNvPr id="19" name="Textplatzhalter 6">
            <a:extLst>
              <a:ext uri="{FF2B5EF4-FFF2-40B4-BE49-F238E27FC236}">
                <a16:creationId xmlns:a16="http://schemas.microsoft.com/office/drawing/2014/main" id="{44790D49-4493-4E84-8A22-055866DB90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92000" y="2336400"/>
            <a:ext cx="3408000" cy="375480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text</a:t>
            </a:r>
          </a:p>
          <a:p>
            <a:pPr lvl="0"/>
            <a:endParaRPr lang="en-US" noProof="0" dirty="0"/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131C1DC4-B994-4244-872F-50BEC69FAD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0800" y="2336400"/>
            <a:ext cx="3407583" cy="375480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text</a:t>
            </a:r>
          </a:p>
          <a:p>
            <a:pPr lvl="0"/>
            <a:endParaRPr lang="en-US" noProof="0" dirty="0"/>
          </a:p>
        </p:txBody>
      </p:sp>
      <p:sp>
        <p:nvSpPr>
          <p:cNvPr id="21" name="Textplatzhalter 4">
            <a:extLst>
              <a:ext uri="{FF2B5EF4-FFF2-40B4-BE49-F238E27FC236}">
                <a16:creationId xmlns:a16="http://schemas.microsoft.com/office/drawing/2014/main" id="{3A011296-E292-479F-8F4D-AD9FA4310E7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0800" y="1414800"/>
            <a:ext cx="3409200" cy="925200"/>
          </a:xfrm>
          <a:solidFill>
            <a:schemeClr val="accent1"/>
          </a:solidFill>
        </p:spPr>
        <p:txBody>
          <a:bodyPr lIns="180000" tIns="72000" rIns="180000" bIns="72000" anchor="ctr" anchorCtr="0">
            <a:noAutofit/>
          </a:bodyPr>
          <a:lstStyle>
            <a:lvl1pPr marL="0" indent="0">
              <a:buFontTx/>
              <a:buNone/>
              <a:defRPr sz="1600" b="0" cap="none" baseline="0">
                <a:solidFill>
                  <a:schemeClr val="bg1"/>
                </a:solidFill>
              </a:defRPr>
            </a:lvl1pPr>
            <a:lvl2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2pPr>
            <a:lvl3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3pPr>
            <a:lvl4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4pPr>
            <a:lvl5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Edit headline</a:t>
            </a:r>
          </a:p>
        </p:txBody>
      </p:sp>
      <p:sp>
        <p:nvSpPr>
          <p:cNvPr id="22" name="Textplatzhalter 4">
            <a:extLst>
              <a:ext uri="{FF2B5EF4-FFF2-40B4-BE49-F238E27FC236}">
                <a16:creationId xmlns:a16="http://schemas.microsoft.com/office/drawing/2014/main" id="{23657D6C-AAD9-4A94-9FC3-B4976795CF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92000" y="1414800"/>
            <a:ext cx="3409200" cy="925200"/>
          </a:xfrm>
          <a:solidFill>
            <a:schemeClr val="accent2"/>
          </a:solidFill>
        </p:spPr>
        <p:txBody>
          <a:bodyPr lIns="180000" tIns="72000" rIns="180000" bIns="72000" anchor="ctr" anchorCtr="0">
            <a:noAutofit/>
          </a:bodyPr>
          <a:lstStyle>
            <a:lvl1pPr marL="0" indent="0">
              <a:buFontTx/>
              <a:buNone/>
              <a:defRPr sz="1600" b="0" cap="none" baseline="0">
                <a:solidFill>
                  <a:schemeClr val="bg1"/>
                </a:solidFill>
              </a:defRPr>
            </a:lvl1pPr>
            <a:lvl2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2pPr>
            <a:lvl3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3pPr>
            <a:lvl4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4pPr>
            <a:lvl5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Edit headline</a:t>
            </a:r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47148AD1-52C6-473E-915A-41326EAAC8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33199" y="1414800"/>
            <a:ext cx="3409200" cy="925200"/>
          </a:xfrm>
          <a:solidFill>
            <a:schemeClr val="accent3"/>
          </a:solidFill>
        </p:spPr>
        <p:txBody>
          <a:bodyPr lIns="180000" tIns="72000" rIns="180000" bIns="72000" anchor="ctr" anchorCtr="0">
            <a:noAutofit/>
          </a:bodyPr>
          <a:lstStyle>
            <a:lvl1pPr marL="0" indent="0">
              <a:buFontTx/>
              <a:buNone/>
              <a:defRPr sz="1600" b="0" cap="none" baseline="0">
                <a:solidFill>
                  <a:schemeClr val="bg1"/>
                </a:solidFill>
              </a:defRPr>
            </a:lvl1pPr>
            <a:lvl2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2pPr>
            <a:lvl3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3pPr>
            <a:lvl4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4pPr>
            <a:lvl5pPr>
              <a:buFont typeface="+mj-lt"/>
              <a:buAutoNum type="arabicPeriod"/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Edit headline</a:t>
            </a:r>
          </a:p>
        </p:txBody>
      </p:sp>
    </p:spTree>
    <p:extLst>
      <p:ext uri="{BB962C8B-B14F-4D97-AF65-F5344CB8AC3E}">
        <p14:creationId xmlns:p14="http://schemas.microsoft.com/office/powerpoint/2010/main" val="26340114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 Image with AV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VL_Background_HowTo" descr="AVL_Background_HowTo">
            <a:extLst>
              <a:ext uri="{FF2B5EF4-FFF2-40B4-BE49-F238E27FC236}">
                <a16:creationId xmlns:a16="http://schemas.microsoft.com/office/drawing/2014/main" id="{5DBC909C-6ED0-4605-AD39-4031EC70DFE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 sz="1800" baseline="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Background Image with AVL Logo – How to:</a:t>
            </a:r>
            <a:b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dirty="0"/>
              <a:t>(1) Add picture by clicking on the symbol or drag and drop in the placeholder frame. </a:t>
            </a:r>
            <a:br>
              <a:rPr lang="en-US" dirty="0"/>
            </a:br>
            <a:r>
              <a:rPr lang="en-US" dirty="0"/>
              <a:t>(2) To insert AVL Logo Invers in the center click “….” button on AVL Tab ribbon group “AVL”.</a:t>
            </a: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1598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(left) and Text (right)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FBC4F904-56F4-4043-948A-D8DC49A01B6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015879" y="1988840"/>
            <a:ext cx="6625257" cy="3759888"/>
          </a:xfrm>
        </p:spPr>
        <p:txBody>
          <a:bodyPr lIns="0">
            <a:noAutofit/>
          </a:bodyPr>
          <a:lstStyle>
            <a:lvl1pPr marL="230400" indent="-230400"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600">
                <a:solidFill>
                  <a:schemeClr val="tx1"/>
                </a:solidFill>
                <a:latin typeface="+mn-lt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400">
                <a:solidFill>
                  <a:schemeClr val="tx1"/>
                </a:solidFill>
                <a:latin typeface="+mn-lt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>
                <a:solidFill>
                  <a:schemeClr val="tx1"/>
                </a:solidFill>
                <a:latin typeface="+mn-lt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 baseline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F7F6FC0F-5DB5-C04D-9B5C-01033E8955A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551665" y="3984728"/>
            <a:ext cx="1764000" cy="1764000"/>
          </a:xfrm>
        </p:spPr>
        <p:txBody>
          <a:bodyPr lIns="0" anchor="t"/>
          <a:lstStyle>
            <a:lvl1pPr algn="l"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A12C1273-3F9E-CF41-8306-58FE89F0FD54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49275" y="3984728"/>
            <a:ext cx="1764000" cy="1764000"/>
          </a:xfrm>
        </p:spPr>
        <p:txBody>
          <a:bodyPr lIns="0" anchor="t"/>
          <a:lstStyle>
            <a:lvl1pPr algn="l"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98DFEAE3-C5D4-B84A-9C5F-61EA2AFC83C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551665" y="1988840"/>
            <a:ext cx="1764000" cy="1764000"/>
          </a:xfrm>
        </p:spPr>
        <p:txBody>
          <a:bodyPr lIns="0" anchor="t"/>
          <a:lstStyle>
            <a:lvl1pPr algn="l"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Picture Placeholder 1">
            <a:extLst>
              <a:ext uri="{FF2B5EF4-FFF2-40B4-BE49-F238E27FC236}">
                <a16:creationId xmlns:a16="http://schemas.microsoft.com/office/drawing/2014/main" id="{4A1AB337-6E6F-F345-BE50-D5ED6C1ADC8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49275" y="1988840"/>
            <a:ext cx="1764000" cy="1764000"/>
          </a:xfrm>
        </p:spPr>
        <p:txBody>
          <a:bodyPr lIns="0" anchor="t"/>
          <a:lstStyle>
            <a:lvl1pPr algn="l"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000DD450-6575-1E45-8541-DA0D35514069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13" name="Textplatzhalter 1">
            <a:extLst>
              <a:ext uri="{FF2B5EF4-FFF2-40B4-BE49-F238E27FC236}">
                <a16:creationId xmlns:a16="http://schemas.microsoft.com/office/drawing/2014/main" id="{07EC9C59-DA37-4C4E-8C4A-1E76BFE838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0862" y="1332000"/>
            <a:ext cx="11090276" cy="2360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noProof="0" dirty="0"/>
              <a:t>Click to edit master subtitle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7553628-99F9-4F16-938B-4EB4E8FAF9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41357243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47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 (left) and Text (right)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4E61CA68-CAA1-47A5-9466-D2536F0D51C2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015879" y="1988840"/>
            <a:ext cx="6625257" cy="3759888"/>
          </a:xfrm>
        </p:spPr>
        <p:txBody>
          <a:bodyPr lIns="0">
            <a:noAutofit/>
          </a:bodyPr>
          <a:lstStyle>
            <a:lvl1pPr marL="230400" indent="-230400"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680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600">
                <a:solidFill>
                  <a:schemeClr val="tx1"/>
                </a:solidFill>
                <a:latin typeface="+mn-lt"/>
              </a:defRPr>
            </a:lvl2pPr>
            <a:lvl3pPr marL="655200" indent="-2844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400">
                <a:solidFill>
                  <a:schemeClr val="tx1"/>
                </a:solidFill>
                <a:latin typeface="+mn-lt"/>
              </a:defRPr>
            </a:lvl3pPr>
            <a:lvl4pPr marL="7128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>
                <a:solidFill>
                  <a:schemeClr val="tx1"/>
                </a:solidFill>
                <a:latin typeface="+mn-lt"/>
              </a:defRPr>
            </a:lvl4pPr>
            <a:lvl5pPr marL="885600" indent="-172800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tx1"/>
              </a:buClr>
              <a:buFont typeface="Symbol" panose="05050102010706020507" pitchFamily="18" charset="2"/>
              <a:buChar char="-"/>
              <a:tabLst/>
              <a:defRPr sz="1200" baseline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noProof="0" dirty="0"/>
              <a:t>Edit text master format</a:t>
            </a:r>
            <a:br>
              <a:rPr lang="en-US" noProof="0" dirty="0"/>
            </a:br>
            <a:r>
              <a:rPr lang="en-US" noProof="0" dirty="0"/>
              <a:t>It’s allowed to use font sizes from 14pt to 18 pt – depending on the amount/characters of text. It’s not allowed to enlarge the text box – the text always has to fit in the text box. It’s only allowed to use the defined template colors.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C664E7E6-F068-464E-AED8-5F0171DF023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551665" y="3984728"/>
            <a:ext cx="1764000" cy="1764000"/>
          </a:xfrm>
        </p:spPr>
        <p:txBody>
          <a:bodyPr lIns="0" anchor="t"/>
          <a:lstStyle>
            <a:lvl1pPr algn="l"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F11602A0-C354-3944-99F9-BE878BCAA79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0800" y="3985200"/>
            <a:ext cx="1764000" cy="176400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363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lang="en-US" sz="1800" kern="1200" baseline="0" noProof="0" dirty="0" smtClean="0">
                <a:solidFill>
                  <a:schemeClr val="tx1"/>
                </a:solidFill>
                <a:latin typeface="Avenir Book" panose="02000503020000020003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39750" indent="-171450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3pPr>
            <a:lvl4pPr marL="712788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4pPr>
            <a:lvl5pPr marL="892175" indent="-17938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 baseline="0">
                <a:solidFill>
                  <a:schemeClr val="tx1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16" name="Textplatzhalter 1">
            <a:extLst>
              <a:ext uri="{FF2B5EF4-FFF2-40B4-BE49-F238E27FC236}">
                <a16:creationId xmlns:a16="http://schemas.microsoft.com/office/drawing/2014/main" id="{2BB72FDD-C8A8-194D-890B-3F37F6308A6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52400" y="1990800"/>
            <a:ext cx="1764000" cy="176400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363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lang="en-US" sz="1800" kern="1200" baseline="0" noProof="0" dirty="0" smtClean="0">
                <a:solidFill>
                  <a:schemeClr val="tx1"/>
                </a:solidFill>
                <a:latin typeface="Avenir Book" panose="02000503020000020003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39750" indent="-171450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3pPr>
            <a:lvl4pPr marL="712788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4pPr>
            <a:lvl5pPr marL="892175" indent="-17938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 baseline="0">
                <a:solidFill>
                  <a:schemeClr val="tx1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15" name="Picture Placeholder 1">
            <a:extLst>
              <a:ext uri="{FF2B5EF4-FFF2-40B4-BE49-F238E27FC236}">
                <a16:creationId xmlns:a16="http://schemas.microsoft.com/office/drawing/2014/main" id="{1C37BFAC-8FC2-4854-9B4B-D9438028C77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49275" y="1988840"/>
            <a:ext cx="1764000" cy="1764000"/>
          </a:xfrm>
        </p:spPr>
        <p:txBody>
          <a:bodyPr lIns="0" anchor="t"/>
          <a:lstStyle>
            <a:lvl1pPr algn="l"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37076D12-374F-3549-9316-CD0DA3AF525B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11" name="Textplatzhalter 1">
            <a:extLst>
              <a:ext uri="{FF2B5EF4-FFF2-40B4-BE49-F238E27FC236}">
                <a16:creationId xmlns:a16="http://schemas.microsoft.com/office/drawing/2014/main" id="{CC770506-79D7-4FE2-89D1-C65A56D3D83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0862" y="1332000"/>
            <a:ext cx="11090276" cy="2360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noProof="0" dirty="0"/>
              <a:t>Click to edit master subtitle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782C1C-7B1B-4B6D-A062-70A74683A8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91437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47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(up) and 2 Images 2 Text (dow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1D5FB2D1-C78F-5644-8E47-A469DD65720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120336" y="3572825"/>
            <a:ext cx="2520000" cy="252000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363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lang="en-US" sz="1800" kern="1200" baseline="0" noProof="0" dirty="0" smtClean="0">
                <a:solidFill>
                  <a:schemeClr val="tx1"/>
                </a:solidFill>
                <a:latin typeface="Avenir Book" panose="02000503020000020003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39750" indent="-171450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3pPr>
            <a:lvl4pPr marL="712788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4pPr>
            <a:lvl5pPr marL="892175" indent="-17938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 baseline="0">
                <a:solidFill>
                  <a:schemeClr val="tx1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06CD900-C389-3E4F-81A8-1180C4C454D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66644" y="3572825"/>
            <a:ext cx="2520000" cy="252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0F1D58FD-A9DF-8E45-B605-18C77D4054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12952" y="3572825"/>
            <a:ext cx="2520000" cy="252000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363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lang="en-US" sz="1800" kern="1200" baseline="0" noProof="0" dirty="0" smtClean="0">
                <a:solidFill>
                  <a:schemeClr val="tx1"/>
                </a:solidFill>
                <a:latin typeface="Avenir Book" panose="02000503020000020003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39750" indent="-171450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3pPr>
            <a:lvl4pPr marL="712788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4pPr>
            <a:lvl5pPr marL="892175" indent="-17938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 baseline="0">
                <a:solidFill>
                  <a:schemeClr val="tx1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19" name="Picture Placeholder 1">
            <a:extLst>
              <a:ext uri="{FF2B5EF4-FFF2-40B4-BE49-F238E27FC236}">
                <a16:creationId xmlns:a16="http://schemas.microsoft.com/office/drawing/2014/main" id="{F7F6FC0F-5DB5-C04D-9B5C-01033E8955A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59260" y="3572825"/>
            <a:ext cx="2520000" cy="252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Textplatzhalter 1">
            <a:extLst>
              <a:ext uri="{FF2B5EF4-FFF2-40B4-BE49-F238E27FC236}">
                <a16:creationId xmlns:a16="http://schemas.microsoft.com/office/drawing/2014/main" id="{5CDC03B6-9C7D-1442-B7D4-E3DD3013DA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861" y="1412877"/>
            <a:ext cx="11090275" cy="187210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363" indent="-173038" algn="ctr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lang="en-US" sz="1400" kern="1200" baseline="0" noProof="0" dirty="0" smtClean="0">
                <a:solidFill>
                  <a:schemeClr val="tx1"/>
                </a:solidFill>
                <a:latin typeface="Avenir Book" panose="02000503020000020003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39750" indent="-171450" algn="ctr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400">
                <a:solidFill>
                  <a:schemeClr val="tx1"/>
                </a:solidFill>
                <a:latin typeface="Avenir Book" panose="02000503020000020003" pitchFamily="2" charset="0"/>
              </a:defRPr>
            </a:lvl3pPr>
            <a:lvl4pPr marL="712788" indent="-173038" algn="ctr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400">
                <a:solidFill>
                  <a:schemeClr val="tx1"/>
                </a:solidFill>
                <a:latin typeface="Avenir Book" panose="02000503020000020003" pitchFamily="2" charset="0"/>
              </a:defRPr>
            </a:lvl4pPr>
            <a:lvl5pPr marL="892175" indent="-179388" algn="ctr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400" baseline="0">
                <a:solidFill>
                  <a:schemeClr val="tx1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noProof="0" dirty="0"/>
              <a:t>Click to add text here</a:t>
            </a: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37076D12-374F-3549-9316-CD0DA3AF525B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3129EBF-9D98-4253-A7B5-859769D3DA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1938356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>
          <p15:clr>
            <a:srgbClr val="FBAE40"/>
          </p15:clr>
        </p15:guide>
        <p15:guide id="2" pos="347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2 Text (up) and 1 Text (dow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B0DCED4A-16B2-274C-85D5-E16F4DA8BF6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0861" y="4221088"/>
            <a:ext cx="11090275" cy="1872108"/>
          </a:xfrm>
        </p:spPr>
        <p:txBody>
          <a:bodyPr l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363" indent="-173038" algn="ctr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lang="en-US" sz="1400" kern="1200" baseline="0" noProof="0" dirty="0" smtClean="0">
                <a:solidFill>
                  <a:schemeClr val="tx1"/>
                </a:solidFill>
                <a:latin typeface="Avenir Book" panose="02000503020000020003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39750" indent="-171450" algn="ctr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400">
                <a:solidFill>
                  <a:schemeClr val="tx1"/>
                </a:solidFill>
                <a:latin typeface="Avenir Book" panose="02000503020000020003" pitchFamily="2" charset="0"/>
              </a:defRPr>
            </a:lvl3pPr>
            <a:lvl4pPr marL="712788" indent="-173038" algn="ctr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400">
                <a:solidFill>
                  <a:schemeClr val="tx1"/>
                </a:solidFill>
                <a:latin typeface="Avenir Book" panose="02000503020000020003" pitchFamily="2" charset="0"/>
              </a:defRPr>
            </a:lvl4pPr>
            <a:lvl5pPr marL="892175" indent="-179388" algn="ctr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400" baseline="0">
                <a:solidFill>
                  <a:schemeClr val="tx1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noProof="0" dirty="0"/>
              <a:t>Click to add text here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E53457DE-7F96-984D-9A5F-2100C912C9D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120336" y="1412877"/>
            <a:ext cx="2520000" cy="252000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363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lang="en-US" sz="1800" kern="1200" baseline="0" noProof="0" dirty="0" smtClean="0">
                <a:solidFill>
                  <a:schemeClr val="tx1"/>
                </a:solidFill>
                <a:latin typeface="Avenir Book" panose="02000503020000020003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39750" indent="-171450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3pPr>
            <a:lvl4pPr marL="712788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4pPr>
            <a:lvl5pPr marL="892175" indent="-17938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 baseline="0">
                <a:solidFill>
                  <a:schemeClr val="tx1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7296DFC-0B87-4A40-BE1F-9C0AD144713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66644" y="1412877"/>
            <a:ext cx="2520000" cy="252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Textplatzhalter 1">
            <a:extLst>
              <a:ext uri="{FF2B5EF4-FFF2-40B4-BE49-F238E27FC236}">
                <a16:creationId xmlns:a16="http://schemas.microsoft.com/office/drawing/2014/main" id="{3814DF0C-D93A-394E-AB7E-6B4C58DAC90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12952" y="1412877"/>
            <a:ext cx="2520000" cy="252000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 typeface="Arial" charset="0"/>
              <a:buNone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360363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lang="en-US" sz="1800" kern="1200" baseline="0" noProof="0" dirty="0" smtClean="0">
                <a:solidFill>
                  <a:schemeClr val="tx1"/>
                </a:solidFill>
                <a:latin typeface="Avenir Book" panose="02000503020000020003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539750" indent="-171450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3pPr>
            <a:lvl4pPr marL="712788" indent="-17303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>
                <a:solidFill>
                  <a:schemeClr val="tx1"/>
                </a:solidFill>
                <a:latin typeface="Avenir Book" panose="02000503020000020003" pitchFamily="2" charset="0"/>
              </a:defRPr>
            </a:lvl4pPr>
            <a:lvl5pPr marL="892175" indent="-179388">
              <a:lnSpc>
                <a:spcPct val="100000"/>
              </a:lnSpc>
              <a:spcAft>
                <a:spcPts val="1200"/>
              </a:spcAft>
              <a:buFont typeface="Arial" charset="0"/>
              <a:buChar char="•"/>
              <a:tabLst/>
              <a:defRPr sz="1800" baseline="0">
                <a:solidFill>
                  <a:schemeClr val="tx1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11" name="Picture Placeholder 1">
            <a:extLst>
              <a:ext uri="{FF2B5EF4-FFF2-40B4-BE49-F238E27FC236}">
                <a16:creationId xmlns:a16="http://schemas.microsoft.com/office/drawing/2014/main" id="{C51FED20-922F-564D-B1A7-CEC464FADC0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59260" y="1412877"/>
            <a:ext cx="2520000" cy="252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37076D12-374F-3549-9316-CD0DA3AF525B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1CD6C13-778C-428B-B5B0-95EA66E19E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55982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>
          <p15:clr>
            <a:srgbClr val="FBAE40"/>
          </p15:clr>
        </p15:guide>
        <p15:guide id="2" pos="347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8">
            <a:extLst>
              <a:ext uri="{FF2B5EF4-FFF2-40B4-BE49-F238E27FC236}">
                <a16:creationId xmlns:a16="http://schemas.microsoft.com/office/drawing/2014/main" id="{1876FD15-EF95-FC46-9ADB-EF51BD205725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120336" y="3933056"/>
            <a:ext cx="2520000" cy="216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3" name="Picture Placeholder 7">
            <a:extLst>
              <a:ext uri="{FF2B5EF4-FFF2-40B4-BE49-F238E27FC236}">
                <a16:creationId xmlns:a16="http://schemas.microsoft.com/office/drawing/2014/main" id="{10F5147C-F7CB-334D-86C9-C67E37A0EABD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266644" y="3933157"/>
            <a:ext cx="2520000" cy="216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3086114F-6458-5349-9206-9855366B4F35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412952" y="3933056"/>
            <a:ext cx="2520000" cy="216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FAF2DC92-1E5A-CE4A-AC24-5DBF7E9C3F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59260" y="3933157"/>
            <a:ext cx="2520000" cy="216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F6105FF6-B2D8-1441-96C1-03E3EB68DF46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9120336" y="1412776"/>
            <a:ext cx="2520000" cy="216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9039642C-98D1-234D-A48D-30945CB8A656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266644" y="1412877"/>
            <a:ext cx="2520000" cy="216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F6E36F89-D928-374B-8410-DC03A4016925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412952" y="1412776"/>
            <a:ext cx="2520000" cy="216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1">
            <a:extLst>
              <a:ext uri="{FF2B5EF4-FFF2-40B4-BE49-F238E27FC236}">
                <a16:creationId xmlns:a16="http://schemas.microsoft.com/office/drawing/2014/main" id="{05B75FDA-0A35-0241-9AF8-B38876D1728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59260" y="1412877"/>
            <a:ext cx="2520000" cy="2160000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37076D12-374F-3549-9316-CD0DA3AF525B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FD4030E-E8DA-4A42-9F12-4E1AD6A70C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876472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>
          <p15:clr>
            <a:srgbClr val="FBAE40"/>
          </p15:clr>
        </p15:guide>
        <p15:guide id="2" pos="347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3 Bubbles and 3 Textbox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3">
            <a:extLst>
              <a:ext uri="{FF2B5EF4-FFF2-40B4-BE49-F238E27FC236}">
                <a16:creationId xmlns:a16="http://schemas.microsoft.com/office/drawing/2014/main" id="{005DF97E-2533-8242-A5E6-CFDA0E6066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33554" y="4521099"/>
            <a:ext cx="3407583" cy="1548093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 algn="ctr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49D87B3D-0CF1-2C4A-AE34-5DB58F9583F5}"/>
              </a:ext>
            </a:extLst>
          </p:cNvPr>
          <p:cNvSpPr/>
          <p:nvPr userDrawn="1"/>
        </p:nvSpPr>
        <p:spPr>
          <a:xfrm>
            <a:off x="9462869" y="3266557"/>
            <a:ext cx="948952" cy="948952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893F3A66-C06B-AF4D-B8E5-8C3AF4BF16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92208" y="4521099"/>
            <a:ext cx="3407583" cy="1548093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 algn="ctr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16" name="Oval 2">
            <a:extLst>
              <a:ext uri="{FF2B5EF4-FFF2-40B4-BE49-F238E27FC236}">
                <a16:creationId xmlns:a16="http://schemas.microsoft.com/office/drawing/2014/main" id="{885ADDFA-05BC-D346-943A-1AEA9B0E0763}"/>
              </a:ext>
            </a:extLst>
          </p:cNvPr>
          <p:cNvSpPr/>
          <p:nvPr userDrawn="1"/>
        </p:nvSpPr>
        <p:spPr>
          <a:xfrm>
            <a:off x="5621523" y="3266557"/>
            <a:ext cx="948952" cy="948952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Textplatzhalter 1">
            <a:extLst>
              <a:ext uri="{FF2B5EF4-FFF2-40B4-BE49-F238E27FC236}">
                <a16:creationId xmlns:a16="http://schemas.microsoft.com/office/drawing/2014/main" id="{E346A757-DDF6-1245-B097-01AD00ED362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0863" y="4521099"/>
            <a:ext cx="3407583" cy="1548093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 algn="ctr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19D1DFD-4C3D-5D4D-90DB-298AF1F0D82F}"/>
              </a:ext>
            </a:extLst>
          </p:cNvPr>
          <p:cNvSpPr/>
          <p:nvPr userDrawn="1"/>
        </p:nvSpPr>
        <p:spPr>
          <a:xfrm>
            <a:off x="1780178" y="3266557"/>
            <a:ext cx="948952" cy="94895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Picture Placeholder 1">
            <a:extLst>
              <a:ext uri="{FF2B5EF4-FFF2-40B4-BE49-F238E27FC236}">
                <a16:creationId xmlns:a16="http://schemas.microsoft.com/office/drawing/2014/main" id="{4A1AB337-6E6F-F345-BE50-D5ED6C1ADC8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0" y="1412875"/>
            <a:ext cx="12191999" cy="1548093"/>
          </a:xfrm>
        </p:spPr>
        <p:txBody>
          <a:bodyPr anchor="t"/>
          <a:lstStyle>
            <a:lvl1pPr algn="l"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37076D12-374F-3549-9316-CD0DA3AF525B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4FC74394-2361-4036-946A-DF935174C3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894404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>
          <p15:clr>
            <a:srgbClr val="FBAE40"/>
          </p15:clr>
        </p15:guide>
        <p15:guide id="2" pos="347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>
            <a:extLst>
              <a:ext uri="{FF2B5EF4-FFF2-40B4-BE49-F238E27FC236}">
                <a16:creationId xmlns:a16="http://schemas.microsoft.com/office/drawing/2014/main" id="{4A1AB337-6E6F-F345-BE50-D5ED6C1ADC8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50863" y="1412875"/>
            <a:ext cx="11090275" cy="4679950"/>
          </a:xfrm>
        </p:spPr>
        <p:txBody>
          <a:bodyPr anchor="t"/>
          <a:lstStyle>
            <a:lvl1pPr algn="l">
              <a:defRPr sz="1600"/>
            </a:lvl1pPr>
          </a:lstStyle>
          <a:p>
            <a:r>
              <a:rPr lang="en-US" noProof="0" dirty="0"/>
              <a:t>Click icon to add picture</a:t>
            </a: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37076D12-374F-3549-9316-CD0DA3AF525B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AFDD024-77B8-4F72-9618-EDCF207960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36799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90">
          <p15:clr>
            <a:srgbClr val="FBAE40"/>
          </p15:clr>
        </p15:guide>
        <p15:guide id="2" pos="347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2C0890-933A-4D88-A6E5-9746C0D05C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5A0E19B7-C308-40D9-9BCE-A211FEB1AA1C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E095EDB-7B1C-46FC-BCF4-F6DFB4310A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66051" y="3387881"/>
            <a:ext cx="2520000" cy="2057343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5" name="Oval 3">
            <a:extLst>
              <a:ext uri="{FF2B5EF4-FFF2-40B4-BE49-F238E27FC236}">
                <a16:creationId xmlns:a16="http://schemas.microsoft.com/office/drawing/2014/main" id="{9333AD54-0688-4827-A3AC-609CE0204B25}"/>
              </a:ext>
            </a:extLst>
          </p:cNvPr>
          <p:cNvSpPr/>
          <p:nvPr userDrawn="1"/>
        </p:nvSpPr>
        <p:spPr>
          <a:xfrm>
            <a:off x="7051575" y="2132856"/>
            <a:ext cx="948952" cy="948952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D90D96EF-FB24-41D3-9C93-C799AA2A9C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09118" y="3387881"/>
            <a:ext cx="2520000" cy="2057343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7" name="Oval 2">
            <a:extLst>
              <a:ext uri="{FF2B5EF4-FFF2-40B4-BE49-F238E27FC236}">
                <a16:creationId xmlns:a16="http://schemas.microsoft.com/office/drawing/2014/main" id="{3D51BC07-790E-4188-AD2B-47D993B2BE40}"/>
              </a:ext>
            </a:extLst>
          </p:cNvPr>
          <p:cNvSpPr/>
          <p:nvPr userDrawn="1"/>
        </p:nvSpPr>
        <p:spPr>
          <a:xfrm>
            <a:off x="4194642" y="2132856"/>
            <a:ext cx="948952" cy="94895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Textplatzhalter 1">
            <a:extLst>
              <a:ext uri="{FF2B5EF4-FFF2-40B4-BE49-F238E27FC236}">
                <a16:creationId xmlns:a16="http://schemas.microsoft.com/office/drawing/2014/main" id="{70B96139-F60A-40E9-AA90-E181EC18FB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1384" y="3387881"/>
            <a:ext cx="2520801" cy="2057343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9" name="Oval 1">
            <a:extLst>
              <a:ext uri="{FF2B5EF4-FFF2-40B4-BE49-F238E27FC236}">
                <a16:creationId xmlns:a16="http://schemas.microsoft.com/office/drawing/2014/main" id="{471B4CFF-8E58-46D3-8506-09EF01B8EEE5}"/>
              </a:ext>
            </a:extLst>
          </p:cNvPr>
          <p:cNvSpPr/>
          <p:nvPr userDrawn="1"/>
        </p:nvSpPr>
        <p:spPr>
          <a:xfrm>
            <a:off x="1337308" y="2132856"/>
            <a:ext cx="948952" cy="94895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0A62A2C0-3F73-4976-AFA5-4B6B823594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2984" y="3387881"/>
            <a:ext cx="2520000" cy="2057343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text</a:t>
            </a:r>
          </a:p>
        </p:txBody>
      </p:sp>
      <p:sp>
        <p:nvSpPr>
          <p:cNvPr id="11" name="Oval 3">
            <a:extLst>
              <a:ext uri="{FF2B5EF4-FFF2-40B4-BE49-F238E27FC236}">
                <a16:creationId xmlns:a16="http://schemas.microsoft.com/office/drawing/2014/main" id="{2E530B99-7497-4782-818B-B583EE1DA7AE}"/>
              </a:ext>
            </a:extLst>
          </p:cNvPr>
          <p:cNvSpPr/>
          <p:nvPr userDrawn="1"/>
        </p:nvSpPr>
        <p:spPr>
          <a:xfrm>
            <a:off x="9908508" y="2132856"/>
            <a:ext cx="948952" cy="948952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926134B-8E87-4A87-82A1-0ED82399C9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3533" y="2336521"/>
            <a:ext cx="420915" cy="57490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12C0E25-90B1-4AD5-AD1E-66DADB59275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99725" y="2352547"/>
            <a:ext cx="338785" cy="53384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6438E4E-E4E2-465F-88B1-1D7F140D906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3730" y="2429543"/>
            <a:ext cx="564641" cy="37985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E19EB6E-9BFF-414E-8575-EBC9A4FD033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0663" y="2325011"/>
            <a:ext cx="564642" cy="56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288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971BF6-CE63-4A48-BBA3-FBAAA0533B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lIns="0" rIns="0"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20766F56-5CE5-4475-8462-F9292E8A9227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graphicFrame>
        <p:nvGraphicFramePr>
          <p:cNvPr id="4" name="tbl_Info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4FED11F-DDB0-4788-8494-C60C78F7F1C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19436485"/>
              </p:ext>
            </p:extLst>
          </p:nvPr>
        </p:nvGraphicFramePr>
        <p:xfrm>
          <a:off x="550800" y="1864800"/>
          <a:ext cx="5193600" cy="2964731"/>
        </p:xfrm>
        <a:graphic>
          <a:graphicData uri="http://schemas.openxmlformats.org/drawingml/2006/table">
            <a:tbl>
              <a:tblPr/>
              <a:tblGrid>
                <a:gridCol w="20034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0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Author(s):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de-DE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Co-Author(s):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Approved by: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Project Leader: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Version: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1.0</a:t>
                      </a:r>
                      <a:endParaRPr kumimoji="0" lang="en-GB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Release date: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19.03.2021</a:t>
                      </a:r>
                      <a:endParaRPr kumimoji="0" lang="en-GB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Security level: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Public</a:t>
                      </a:r>
                      <a:endParaRPr kumimoji="0" lang="en-GB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Customer: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Project: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Task ID: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952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Department:</a:t>
                      </a:r>
                    </a:p>
                  </a:txBody>
                  <a:tcPr marL="48768" marR="48768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48768" marR="48768" marT="36000" marB="36000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Untertitel 2">
            <a:extLst>
              <a:ext uri="{FF2B5EF4-FFF2-40B4-BE49-F238E27FC236}">
                <a16:creationId xmlns:a16="http://schemas.microsoft.com/office/drawing/2014/main" id="{82E6817F-0F8E-4A93-91C8-8C002A5A1E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0800" y="1429200"/>
            <a:ext cx="11091600" cy="284400"/>
          </a:xfrm>
        </p:spPr>
        <p:txBody>
          <a:bodyPr lIns="0" rIns="0"/>
          <a:lstStyle>
            <a:lvl1pPr marL="0" indent="0" algn="l">
              <a:spcAft>
                <a:spcPts val="0"/>
              </a:spcAft>
              <a:buNone/>
              <a:defRPr b="0" cap="none" baseline="0">
                <a:solidFill>
                  <a:schemeClr val="accent5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Insert title here</a:t>
            </a:r>
          </a:p>
        </p:txBody>
      </p:sp>
      <p:sp>
        <p:nvSpPr>
          <p:cNvPr id="6" name="Bildplatzhalter 12">
            <a:extLst>
              <a:ext uri="{FF2B5EF4-FFF2-40B4-BE49-F238E27FC236}">
                <a16:creationId xmlns:a16="http://schemas.microsoft.com/office/drawing/2014/main" id="{1D86D17B-77E5-418D-8559-EFB002A056B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72984" y="1864800"/>
            <a:ext cx="5069416" cy="4137733"/>
          </a:xfrm>
        </p:spPr>
        <p:txBody>
          <a:bodyPr lIns="72000" tIns="72000"/>
          <a:lstStyle>
            <a:lvl1pPr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Add picture by clicking on the symbol or place a picture within the placeholder frame.</a:t>
            </a:r>
          </a:p>
        </p:txBody>
      </p:sp>
      <p:sp>
        <p:nvSpPr>
          <p:cNvPr id="7" name="Textfeld 10">
            <a:extLst>
              <a:ext uri="{FF2B5EF4-FFF2-40B4-BE49-F238E27FC236}">
                <a16:creationId xmlns:a16="http://schemas.microsoft.com/office/drawing/2014/main" id="{86522E2E-DC40-46C8-957D-FB1FA138AECC}"/>
              </a:ext>
            </a:extLst>
          </p:cNvPr>
          <p:cNvSpPr txBox="1"/>
          <p:nvPr userDrawn="1"/>
        </p:nvSpPr>
        <p:spPr>
          <a:xfrm>
            <a:off x="550800" y="5731549"/>
            <a:ext cx="5145600" cy="27098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sz="1067" noProof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Copyright © 2021, AVL-AST d.o.o</a:t>
            </a:r>
            <a:endParaRPr lang="en-US" sz="1067" noProof="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74306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with Backgroundimage Englis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B4F4BC6-38FF-6D44-86CB-A1C7547CE936}"/>
              </a:ext>
            </a:extLst>
          </p:cNvPr>
          <p:cNvSpPr/>
          <p:nvPr userDrawn="1"/>
        </p:nvSpPr>
        <p:spPr>
          <a:xfrm>
            <a:off x="4439816" y="4509120"/>
            <a:ext cx="324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www.avl.com</a:t>
            </a:r>
          </a:p>
        </p:txBody>
      </p:sp>
      <p:sp>
        <p:nvSpPr>
          <p:cNvPr id="15" name="txt_SecurityLevel">
            <a:extLst>
              <a:ext uri="{FF2B5EF4-FFF2-40B4-BE49-F238E27FC236}">
                <a16:creationId xmlns:a16="http://schemas.microsoft.com/office/drawing/2014/main" id="{2C04D41F-A36B-124F-B1FA-2681CD48980D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376706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Public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6DA23D-E56E-F849-A442-40F6806721EF}"/>
              </a:ext>
            </a:extLst>
          </p:cNvPr>
          <p:cNvSpPr/>
          <p:nvPr userDrawn="1"/>
        </p:nvSpPr>
        <p:spPr>
          <a:xfrm>
            <a:off x="10571659" y="6777384"/>
            <a:ext cx="767838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4B13E932-EC54-4884-97B7-16E49CA078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800" y="2959200"/>
            <a:ext cx="3240000" cy="1411717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BAD0A525-E15B-4D2E-BCA3-3436E50C5502}"/>
              </a:ext>
            </a:extLst>
          </p:cNvPr>
          <p:cNvSpPr/>
          <p:nvPr userDrawn="1"/>
        </p:nvSpPr>
        <p:spPr>
          <a:xfrm>
            <a:off x="2926800" y="1555200"/>
            <a:ext cx="6337300" cy="720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bIns="0" rtlCol="0" anchor="t" anchorCtr="0"/>
          <a:lstStyle/>
          <a:p>
            <a:pPr algn="ctr"/>
            <a:r>
              <a:rPr lang="en-US" sz="4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31418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inal Slide with Backgroundimage Englis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xt_SecurityLevel">
            <a:extLst>
              <a:ext uri="{FF2B5EF4-FFF2-40B4-BE49-F238E27FC236}">
                <a16:creationId xmlns:a16="http://schemas.microsoft.com/office/drawing/2014/main" id="{CE07761F-8075-594B-B2AC-409FB81BC59C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376706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Public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846C6A-DA4D-6348-A390-91D12404C272}"/>
              </a:ext>
            </a:extLst>
          </p:cNvPr>
          <p:cNvSpPr/>
          <p:nvPr userDrawn="1"/>
        </p:nvSpPr>
        <p:spPr>
          <a:xfrm>
            <a:off x="10571659" y="6777384"/>
            <a:ext cx="767838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DDC688-0A08-174B-9223-07D60B36E623}"/>
              </a:ext>
            </a:extLst>
          </p:cNvPr>
          <p:cNvSpPr/>
          <p:nvPr userDrawn="1"/>
        </p:nvSpPr>
        <p:spPr>
          <a:xfrm>
            <a:off x="4439816" y="4509120"/>
            <a:ext cx="324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www.avl.com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3FDC8665-1AB9-4378-8A59-B3A53D699B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800" y="2959200"/>
            <a:ext cx="3240000" cy="1411717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C73710FB-DBA0-43BD-8D16-A05D7D9D2126}"/>
              </a:ext>
            </a:extLst>
          </p:cNvPr>
          <p:cNvSpPr/>
          <p:nvPr userDrawn="1"/>
        </p:nvSpPr>
        <p:spPr>
          <a:xfrm>
            <a:off x="2926800" y="1555200"/>
            <a:ext cx="6337300" cy="720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bIns="0" rtlCol="0" anchor="t" anchorCtr="0"/>
          <a:lstStyle/>
          <a:p>
            <a:pPr algn="ctr"/>
            <a:r>
              <a:rPr lang="en-US" sz="4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605163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Final Slide with Backgroundimage Englis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xt_SecurityLevel">
            <a:extLst>
              <a:ext uri="{FF2B5EF4-FFF2-40B4-BE49-F238E27FC236}">
                <a16:creationId xmlns:a16="http://schemas.microsoft.com/office/drawing/2014/main" id="{6002A4E0-7846-2048-A59A-AC79A0A012D4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376706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Public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F5EB9B-DFD3-F247-8AAE-D6B244D90622}"/>
              </a:ext>
            </a:extLst>
          </p:cNvPr>
          <p:cNvSpPr/>
          <p:nvPr userDrawn="1"/>
        </p:nvSpPr>
        <p:spPr>
          <a:xfrm>
            <a:off x="10571659" y="6777384"/>
            <a:ext cx="767838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3C27F4-415B-8A4E-8B8E-A624B9EE4853}"/>
              </a:ext>
            </a:extLst>
          </p:cNvPr>
          <p:cNvSpPr/>
          <p:nvPr userDrawn="1"/>
        </p:nvSpPr>
        <p:spPr>
          <a:xfrm>
            <a:off x="4439816" y="4509120"/>
            <a:ext cx="324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www.avl.com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56A94198-E068-4F8F-8975-A2ED469CC3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800" y="2959200"/>
            <a:ext cx="3240000" cy="1411717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B54ED7D-53DA-49CE-BD46-5234992396A2}"/>
              </a:ext>
            </a:extLst>
          </p:cNvPr>
          <p:cNvSpPr/>
          <p:nvPr userDrawn="1"/>
        </p:nvSpPr>
        <p:spPr>
          <a:xfrm>
            <a:off x="2926800" y="1555200"/>
            <a:ext cx="6337300" cy="720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bIns="0" rtlCol="0" anchor="t" anchorCtr="0"/>
          <a:lstStyle/>
          <a:p>
            <a:pPr algn="ctr"/>
            <a:r>
              <a:rPr lang="en-US" sz="4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229039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Final Slide with Backgroundimage English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xt_SecurityLevel">
            <a:extLst>
              <a:ext uri="{FF2B5EF4-FFF2-40B4-BE49-F238E27FC236}">
                <a16:creationId xmlns:a16="http://schemas.microsoft.com/office/drawing/2014/main" id="{64AC22A3-6538-2744-ACBD-4EECEFDDFCFE}"/>
              </a:ext>
            </a:extLst>
          </p:cNvPr>
          <p:cNvSpPr txBox="1">
            <a:spLocks/>
          </p:cNvSpPr>
          <p:nvPr userDrawn="1"/>
        </p:nvSpPr>
        <p:spPr>
          <a:xfrm>
            <a:off x="10571659" y="6486200"/>
            <a:ext cx="376706" cy="15388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+mn-lt"/>
              </a:rPr>
              <a:t>Public</a:t>
            </a:r>
            <a:endParaRPr lang="en-US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96985B-F13E-1B47-A7C0-FCC7B18EE6EC}"/>
              </a:ext>
            </a:extLst>
          </p:cNvPr>
          <p:cNvSpPr/>
          <p:nvPr userDrawn="1"/>
        </p:nvSpPr>
        <p:spPr>
          <a:xfrm>
            <a:off x="10571659" y="6777384"/>
            <a:ext cx="767838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7927E9-A12F-BE49-ADE4-0BFE3502D6B3}"/>
              </a:ext>
            </a:extLst>
          </p:cNvPr>
          <p:cNvSpPr/>
          <p:nvPr userDrawn="1"/>
        </p:nvSpPr>
        <p:spPr>
          <a:xfrm>
            <a:off x="4439816" y="4509120"/>
            <a:ext cx="324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www.avl.com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A5AEB800-205E-4850-A299-590128CCA1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800" y="2959200"/>
            <a:ext cx="3240000" cy="1411717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7251281-4B05-4260-A2CD-D9560A4C43BA}"/>
              </a:ext>
            </a:extLst>
          </p:cNvPr>
          <p:cNvSpPr/>
          <p:nvPr userDrawn="1"/>
        </p:nvSpPr>
        <p:spPr>
          <a:xfrm>
            <a:off x="2926800" y="1555200"/>
            <a:ext cx="6337300" cy="7200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bIns="0" rtlCol="0" anchor="t" anchorCtr="0"/>
          <a:lstStyle/>
          <a:p>
            <a:pPr algn="ctr"/>
            <a:r>
              <a:rPr lang="en-US" sz="4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23063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platzhalter 4">
            <a:extLst>
              <a:ext uri="{FF2B5EF4-FFF2-40B4-BE49-F238E27FC236}">
                <a16:creationId xmlns:a16="http://schemas.microsoft.com/office/drawing/2014/main" id="{6D109ACD-70AB-724C-ABCF-E36C7CB37E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50800" y="4921118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35" name="Textplatzhalter 3">
            <a:extLst>
              <a:ext uri="{FF2B5EF4-FFF2-40B4-BE49-F238E27FC236}">
                <a16:creationId xmlns:a16="http://schemas.microsoft.com/office/drawing/2014/main" id="{7D35D1B4-226F-6848-9D70-8F48208C0EB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50800" y="3847682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33" name="Textplatzhalter 2">
            <a:extLst>
              <a:ext uri="{FF2B5EF4-FFF2-40B4-BE49-F238E27FC236}">
                <a16:creationId xmlns:a16="http://schemas.microsoft.com/office/drawing/2014/main" id="{9F3A506C-7A9C-AC44-B6E3-77D77808934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50800" y="2774245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6" name="Textplatzhalter 1.2">
            <a:extLst>
              <a:ext uri="{FF2B5EF4-FFF2-40B4-BE49-F238E27FC236}">
                <a16:creationId xmlns:a16="http://schemas.microsoft.com/office/drawing/2014/main" id="{C696809A-C38E-7847-A394-1EB1E9FCC0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703511" y="2284522"/>
            <a:ext cx="9937104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12" name="Textplatzhalter 1.1">
            <a:extLst>
              <a:ext uri="{FF2B5EF4-FFF2-40B4-BE49-F238E27FC236}">
                <a16:creationId xmlns:a16="http://schemas.microsoft.com/office/drawing/2014/main" id="{AA85F2DF-ACC8-1648-B318-2812EDDA86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703511" y="1942802"/>
            <a:ext cx="9937104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  <p:sp>
        <p:nvSpPr>
          <p:cNvPr id="23" name="Textplatzhalter 1">
            <a:extLst>
              <a:ext uri="{FF2B5EF4-FFF2-40B4-BE49-F238E27FC236}">
                <a16:creationId xmlns:a16="http://schemas.microsoft.com/office/drawing/2014/main" id="{9D6B87CA-8968-7440-AE0A-F5F27FAD4CC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50800" y="1700808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000DD450-6575-1E45-8541-DA0D35514069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EDC9A06-3DF9-4FAD-9D81-C7E1A77067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24" name="Textplatzhalter 1.2">
            <a:extLst>
              <a:ext uri="{FF2B5EF4-FFF2-40B4-BE49-F238E27FC236}">
                <a16:creationId xmlns:a16="http://schemas.microsoft.com/office/drawing/2014/main" id="{015783C9-682B-441A-9CF1-F4CD6BF6E55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703511" y="3358550"/>
            <a:ext cx="9937104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25" name="Textplatzhalter 1.1">
            <a:extLst>
              <a:ext uri="{FF2B5EF4-FFF2-40B4-BE49-F238E27FC236}">
                <a16:creationId xmlns:a16="http://schemas.microsoft.com/office/drawing/2014/main" id="{A79A032B-500F-4C73-B003-3C7BC637CFF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703511" y="3016830"/>
            <a:ext cx="9937104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  <p:sp>
        <p:nvSpPr>
          <p:cNvPr id="26" name="Textplatzhalter 1.2">
            <a:extLst>
              <a:ext uri="{FF2B5EF4-FFF2-40B4-BE49-F238E27FC236}">
                <a16:creationId xmlns:a16="http://schemas.microsoft.com/office/drawing/2014/main" id="{40F6D00F-F0A8-4169-B6C4-BE973712593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703511" y="4432344"/>
            <a:ext cx="9937104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27" name="Textplatzhalter 1.1">
            <a:extLst>
              <a:ext uri="{FF2B5EF4-FFF2-40B4-BE49-F238E27FC236}">
                <a16:creationId xmlns:a16="http://schemas.microsoft.com/office/drawing/2014/main" id="{AF84CBD9-7652-4E6A-9353-DF96C1425CE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703511" y="4090624"/>
            <a:ext cx="9937104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  <p:sp>
        <p:nvSpPr>
          <p:cNvPr id="28" name="Textplatzhalter 1.2">
            <a:extLst>
              <a:ext uri="{FF2B5EF4-FFF2-40B4-BE49-F238E27FC236}">
                <a16:creationId xmlns:a16="http://schemas.microsoft.com/office/drawing/2014/main" id="{79E58717-55B5-4F49-BF92-B33F60B68D7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703511" y="5508851"/>
            <a:ext cx="9937104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29" name="Textplatzhalter 1.1">
            <a:extLst>
              <a:ext uri="{FF2B5EF4-FFF2-40B4-BE49-F238E27FC236}">
                <a16:creationId xmlns:a16="http://schemas.microsoft.com/office/drawing/2014/main" id="{C2EB1E4F-1570-4F9C-B8BA-C53AFB92176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703511" y="5167131"/>
            <a:ext cx="9937104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037720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4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894EDF-3F29-4A9C-83C7-ADDDB043AE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93188B6D-9B1E-438B-99FF-FA2C74633E14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64" name="Textplatzhalter 4">
            <a:extLst>
              <a:ext uri="{FF2B5EF4-FFF2-40B4-BE49-F238E27FC236}">
                <a16:creationId xmlns:a16="http://schemas.microsoft.com/office/drawing/2014/main" id="{FFCEEBDB-4EB8-4B95-9925-7C0E454FB36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50800" y="4921118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65" name="Textplatzhalter 3">
            <a:extLst>
              <a:ext uri="{FF2B5EF4-FFF2-40B4-BE49-F238E27FC236}">
                <a16:creationId xmlns:a16="http://schemas.microsoft.com/office/drawing/2014/main" id="{AB0724BA-51B0-4A8D-9F82-E633BABBAE7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50800" y="3847682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66" name="Textplatzhalter 2">
            <a:extLst>
              <a:ext uri="{FF2B5EF4-FFF2-40B4-BE49-F238E27FC236}">
                <a16:creationId xmlns:a16="http://schemas.microsoft.com/office/drawing/2014/main" id="{C11DB137-7E43-4FB1-8A2A-D711DE1C589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50800" y="2774245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67" name="Textplatzhalter 1.2">
            <a:extLst>
              <a:ext uri="{FF2B5EF4-FFF2-40B4-BE49-F238E27FC236}">
                <a16:creationId xmlns:a16="http://schemas.microsoft.com/office/drawing/2014/main" id="{3254AD95-F9E1-4CA1-8EAF-15038DAB89F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703511" y="2284522"/>
            <a:ext cx="3816000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68" name="Textplatzhalter 1.1">
            <a:extLst>
              <a:ext uri="{FF2B5EF4-FFF2-40B4-BE49-F238E27FC236}">
                <a16:creationId xmlns:a16="http://schemas.microsoft.com/office/drawing/2014/main" id="{D5579AB6-1C62-43BD-8DEA-357A29EBD4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703511" y="1942802"/>
            <a:ext cx="3816000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  <p:sp>
        <p:nvSpPr>
          <p:cNvPr id="69" name="Textplatzhalter 1">
            <a:extLst>
              <a:ext uri="{FF2B5EF4-FFF2-40B4-BE49-F238E27FC236}">
                <a16:creationId xmlns:a16="http://schemas.microsoft.com/office/drawing/2014/main" id="{65BBAADE-5208-4189-831F-BDCD50D4F49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50800" y="1700808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70" name="Textplatzhalter 1.2">
            <a:extLst>
              <a:ext uri="{FF2B5EF4-FFF2-40B4-BE49-F238E27FC236}">
                <a16:creationId xmlns:a16="http://schemas.microsoft.com/office/drawing/2014/main" id="{03579526-CAC0-4F44-A279-524AEC1FE30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703511" y="3358550"/>
            <a:ext cx="3816000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71" name="Textplatzhalter 1.1">
            <a:extLst>
              <a:ext uri="{FF2B5EF4-FFF2-40B4-BE49-F238E27FC236}">
                <a16:creationId xmlns:a16="http://schemas.microsoft.com/office/drawing/2014/main" id="{926B7506-68AC-4F51-B976-287E94B9832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703511" y="3016830"/>
            <a:ext cx="3816000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  <p:sp>
        <p:nvSpPr>
          <p:cNvPr id="72" name="Textplatzhalter 1.2">
            <a:extLst>
              <a:ext uri="{FF2B5EF4-FFF2-40B4-BE49-F238E27FC236}">
                <a16:creationId xmlns:a16="http://schemas.microsoft.com/office/drawing/2014/main" id="{35C2B663-BA0E-481C-97D8-B81FFAEB277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703511" y="4432344"/>
            <a:ext cx="3816000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73" name="Textplatzhalter 1.1">
            <a:extLst>
              <a:ext uri="{FF2B5EF4-FFF2-40B4-BE49-F238E27FC236}">
                <a16:creationId xmlns:a16="http://schemas.microsoft.com/office/drawing/2014/main" id="{AFC04CE1-4116-4B43-9256-CA40A47409A9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703511" y="4090624"/>
            <a:ext cx="3816000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  <p:sp>
        <p:nvSpPr>
          <p:cNvPr id="74" name="Textplatzhalter 1.2">
            <a:extLst>
              <a:ext uri="{FF2B5EF4-FFF2-40B4-BE49-F238E27FC236}">
                <a16:creationId xmlns:a16="http://schemas.microsoft.com/office/drawing/2014/main" id="{13E1D22E-4F77-48C8-8977-557BD20CB098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703511" y="5508851"/>
            <a:ext cx="3816000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75" name="Textplatzhalter 1.1">
            <a:extLst>
              <a:ext uri="{FF2B5EF4-FFF2-40B4-BE49-F238E27FC236}">
                <a16:creationId xmlns:a16="http://schemas.microsoft.com/office/drawing/2014/main" id="{ECCAE162-9383-4725-885C-D15B27CAB8CB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703511" y="5167131"/>
            <a:ext cx="3816000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  <p:sp>
        <p:nvSpPr>
          <p:cNvPr id="88" name="Textplatzhalter 4">
            <a:extLst>
              <a:ext uri="{FF2B5EF4-FFF2-40B4-BE49-F238E27FC236}">
                <a16:creationId xmlns:a16="http://schemas.microsoft.com/office/drawing/2014/main" id="{F0758F8F-78B0-4EC4-9117-5F2C634F6F65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682003" y="4921118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89" name="Textplatzhalter 3">
            <a:extLst>
              <a:ext uri="{FF2B5EF4-FFF2-40B4-BE49-F238E27FC236}">
                <a16:creationId xmlns:a16="http://schemas.microsoft.com/office/drawing/2014/main" id="{0D98B5D4-EF3C-4B28-8792-06344AAFE11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6682003" y="3847682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90" name="Textplatzhalter 2">
            <a:extLst>
              <a:ext uri="{FF2B5EF4-FFF2-40B4-BE49-F238E27FC236}">
                <a16:creationId xmlns:a16="http://schemas.microsoft.com/office/drawing/2014/main" id="{97768EE4-E2D7-4FC3-96FA-D812B521B179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682003" y="2774245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91" name="Textplatzhalter 1.2">
            <a:extLst>
              <a:ext uri="{FF2B5EF4-FFF2-40B4-BE49-F238E27FC236}">
                <a16:creationId xmlns:a16="http://schemas.microsoft.com/office/drawing/2014/main" id="{E08A6EE5-7A68-4407-BD41-576B456DADAF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7834714" y="2284522"/>
            <a:ext cx="3816000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92" name="Textplatzhalter 1.1">
            <a:extLst>
              <a:ext uri="{FF2B5EF4-FFF2-40B4-BE49-F238E27FC236}">
                <a16:creationId xmlns:a16="http://schemas.microsoft.com/office/drawing/2014/main" id="{D5349FC7-C5AA-4668-8BDE-8F56DB23E3BD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7834714" y="1942802"/>
            <a:ext cx="3816000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  <p:sp>
        <p:nvSpPr>
          <p:cNvPr id="93" name="Textplatzhalter 1">
            <a:extLst>
              <a:ext uri="{FF2B5EF4-FFF2-40B4-BE49-F238E27FC236}">
                <a16:creationId xmlns:a16="http://schemas.microsoft.com/office/drawing/2014/main" id="{D434C2B8-389D-4B59-ADCC-AA6BBAA45266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682003" y="1700808"/>
            <a:ext cx="720000" cy="720000"/>
          </a:xfrm>
          <a:prstGeom prst="flowChartConnector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+mj-lt"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94" name="Textplatzhalter 1.2">
            <a:extLst>
              <a:ext uri="{FF2B5EF4-FFF2-40B4-BE49-F238E27FC236}">
                <a16:creationId xmlns:a16="http://schemas.microsoft.com/office/drawing/2014/main" id="{5116BDDB-9DB4-4093-A68B-226AA9E48D92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7834714" y="3358550"/>
            <a:ext cx="3816000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95" name="Textplatzhalter 1.1">
            <a:extLst>
              <a:ext uri="{FF2B5EF4-FFF2-40B4-BE49-F238E27FC236}">
                <a16:creationId xmlns:a16="http://schemas.microsoft.com/office/drawing/2014/main" id="{2C322832-D7A5-4A78-8FD0-BE987B3F1DCF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7834714" y="3016830"/>
            <a:ext cx="3816000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  <p:sp>
        <p:nvSpPr>
          <p:cNvPr id="96" name="Textplatzhalter 1.2">
            <a:extLst>
              <a:ext uri="{FF2B5EF4-FFF2-40B4-BE49-F238E27FC236}">
                <a16:creationId xmlns:a16="http://schemas.microsoft.com/office/drawing/2014/main" id="{94EF32CE-8BA5-4D1C-A844-0955DF44A6AA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7834714" y="4432344"/>
            <a:ext cx="3816000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97" name="Textplatzhalter 1.1">
            <a:extLst>
              <a:ext uri="{FF2B5EF4-FFF2-40B4-BE49-F238E27FC236}">
                <a16:creationId xmlns:a16="http://schemas.microsoft.com/office/drawing/2014/main" id="{2F3ADB77-6CA2-4204-BFCA-3989C2F7030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7834714" y="4090624"/>
            <a:ext cx="3816000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  <p:sp>
        <p:nvSpPr>
          <p:cNvPr id="98" name="Textplatzhalter 1.2">
            <a:extLst>
              <a:ext uri="{FF2B5EF4-FFF2-40B4-BE49-F238E27FC236}">
                <a16:creationId xmlns:a16="http://schemas.microsoft.com/office/drawing/2014/main" id="{E9D51514-63BB-4111-AE83-AC901C37EA34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7834714" y="5508851"/>
            <a:ext cx="3816000" cy="51575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here</a:t>
            </a:r>
          </a:p>
        </p:txBody>
      </p:sp>
      <p:sp>
        <p:nvSpPr>
          <p:cNvPr id="99" name="Textplatzhalter 1.1">
            <a:extLst>
              <a:ext uri="{FF2B5EF4-FFF2-40B4-BE49-F238E27FC236}">
                <a16:creationId xmlns:a16="http://schemas.microsoft.com/office/drawing/2014/main" id="{F39E7B04-17FD-477D-9AF5-8FD9169C459D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7834714" y="5167131"/>
            <a:ext cx="3816000" cy="23601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800" b="1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70" indent="0">
              <a:buFontTx/>
              <a:buNone/>
              <a:defRPr/>
            </a:lvl2pPr>
            <a:lvl3pPr marL="1219139" indent="0">
              <a:buFontTx/>
              <a:buNone/>
              <a:defRPr/>
            </a:lvl3pPr>
            <a:lvl4pPr marL="1828709" indent="0">
              <a:buFontTx/>
              <a:buNone/>
              <a:defRPr/>
            </a:lvl4pPr>
            <a:lvl5pPr marL="2438278" indent="0">
              <a:buFontTx/>
              <a:buNone/>
              <a:defRPr/>
            </a:lvl5pPr>
          </a:lstStyle>
          <a:p>
            <a:pPr lvl="0"/>
            <a:r>
              <a:rPr lang="en-US" dirty="0"/>
              <a:t>Insert title </a:t>
            </a:r>
            <a:r>
              <a:rPr lang="en-US" noProof="0" dirty="0"/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470040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rator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7D7077-C811-4E00-938D-24F4C63B21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86169D3E-DB0B-495D-97DA-0520153F5EEE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4" name="Textplatzhalter 6">
            <a:extLst>
              <a:ext uri="{FF2B5EF4-FFF2-40B4-BE49-F238E27FC236}">
                <a16:creationId xmlns:a16="http://schemas.microsoft.com/office/drawing/2014/main" id="{6C42BA90-4BE3-49B4-8D95-BAA5C229B0D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49737" y="2576198"/>
            <a:ext cx="4946463" cy="3517098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CV here</a:t>
            </a:r>
          </a:p>
        </p:txBody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430EBC2A-71A2-4CC0-B496-233A8B2B3A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49737" y="1798598"/>
            <a:ext cx="4946463" cy="777600"/>
          </a:xfr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 err="1"/>
              <a:t>Firstname</a:t>
            </a:r>
            <a:r>
              <a:rPr lang="en-US" noProof="0" dirty="0"/>
              <a:t> Surname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3CD2DC75-1DA9-4461-8331-696E9B6AE59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51384" y="1798599"/>
            <a:ext cx="1984889" cy="2232834"/>
          </a:xfrm>
          <a:prstGeom prst="rect">
            <a:avLst/>
          </a:prstGeom>
          <a:noFill/>
          <a:ln w="19050">
            <a:noFill/>
          </a:ln>
        </p:spPr>
        <p:txBody>
          <a:bodyPr tIns="0" bIns="487704" anchor="t"/>
          <a:lstStyle>
            <a:lvl1pPr algn="l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85428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EC93B-0C0F-4F6B-8324-5FE32A993E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384" y="183600"/>
            <a:ext cx="11091600" cy="882000"/>
          </a:xfrm>
        </p:spPr>
        <p:txBody>
          <a:bodyPr rIns="0"/>
          <a:lstStyle>
            <a:lvl1pPr>
              <a:defRPr/>
            </a:lvl1pPr>
          </a:lstStyle>
          <a:p>
            <a:r>
              <a:rPr lang="en-US" noProof="0" dirty="0"/>
              <a:t>Edit master title</a:t>
            </a: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CD4BB2AF-D4B7-4DB3-A2AE-D71BAE32C966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2" y="1160752"/>
            <a:ext cx="1440000" cy="36000"/>
          </a:xfrm>
          <a:prstGeom prst="rect">
            <a:avLst/>
          </a:prstGeom>
        </p:spPr>
      </p:pic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C494111F-E216-4949-B3A7-67DE9A52BF1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1384" y="1800000"/>
            <a:ext cx="1632195" cy="1836083"/>
          </a:xfrm>
          <a:prstGeom prst="rect">
            <a:avLst/>
          </a:prstGeom>
          <a:noFill/>
          <a:ln w="19050">
            <a:noFill/>
          </a:ln>
        </p:spPr>
        <p:txBody>
          <a:bodyPr tIns="0" bIns="487704" anchor="t"/>
          <a:lstStyle>
            <a:lvl1pPr algn="l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AA74CDA7-3319-49D9-AEC2-547D761354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48552" y="2577803"/>
            <a:ext cx="3409336" cy="3518438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CV here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8C0FB44-1662-44AA-98C6-5DC93F08000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8552" y="1801544"/>
            <a:ext cx="3409336" cy="776259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 err="1"/>
              <a:t>Firstname</a:t>
            </a:r>
            <a:r>
              <a:rPr lang="en-US" noProof="0" dirty="0"/>
              <a:t> Surname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326C8FA-2051-4B15-B74D-38490989944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36854" y="1800000"/>
            <a:ext cx="1632195" cy="1836083"/>
          </a:xfrm>
          <a:prstGeom prst="rect">
            <a:avLst/>
          </a:prstGeom>
          <a:noFill/>
          <a:ln w="19050">
            <a:noFill/>
          </a:ln>
        </p:spPr>
        <p:txBody>
          <a:bodyPr tIns="0" bIns="487704" anchor="t"/>
          <a:lstStyle>
            <a:lvl1pPr algn="l"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9D2DF1E2-FE60-41F2-8378-3C969718491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33648" y="2577803"/>
            <a:ext cx="3409336" cy="3518438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spcBef>
                <a:spcPts val="1600"/>
              </a:spcBef>
              <a:spcAft>
                <a:spcPts val="800"/>
              </a:spcAft>
              <a:buFontTx/>
              <a:buNone/>
              <a:defRPr sz="1600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/>
              <a:t>Insert CV here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0908AF0D-6FAE-41D6-AD8F-38FE1B45895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33648" y="1801544"/>
            <a:ext cx="3409336" cy="776259"/>
          </a:xfrm>
          <a:noFill/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>
                <a:solidFill>
                  <a:schemeClr val="tx1"/>
                </a:solidFill>
              </a:defRPr>
            </a:lvl1pPr>
            <a:lvl2pPr marL="609570" indent="0">
              <a:buFontTx/>
              <a:buNone/>
              <a:defRPr sz="1600"/>
            </a:lvl2pPr>
            <a:lvl3pPr marL="1219139" indent="0">
              <a:buFontTx/>
              <a:buNone/>
              <a:defRPr sz="1600"/>
            </a:lvl3pPr>
            <a:lvl4pPr marL="1828709" indent="0">
              <a:buFontTx/>
              <a:buNone/>
              <a:defRPr sz="1600"/>
            </a:lvl4pPr>
            <a:lvl5pPr marL="2438278" indent="0">
              <a:buFontTx/>
              <a:buNone/>
              <a:defRPr sz="1600"/>
            </a:lvl5pPr>
          </a:lstStyle>
          <a:p>
            <a:pPr lvl="0"/>
            <a:r>
              <a:rPr lang="en-US" noProof="0" dirty="0" err="1"/>
              <a:t>Firstname</a:t>
            </a:r>
            <a:r>
              <a:rPr lang="en-US" noProof="0" dirty="0"/>
              <a:t> Surname</a:t>
            </a:r>
          </a:p>
        </p:txBody>
      </p:sp>
    </p:spTree>
    <p:extLst>
      <p:ext uri="{BB962C8B-B14F-4D97-AF65-F5344CB8AC3E}">
        <p14:creationId xmlns:p14="http://schemas.microsoft.com/office/powerpoint/2010/main" val="991184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2.emf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74CE627-0AB5-4E11-AA91-6F903521757F}"/>
              </a:ext>
            </a:extLst>
          </p:cNvPr>
          <p:cNvPicPr>
            <a:picLocks/>
          </p:cNvPicPr>
          <p:nvPr userDrawn="1"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0800"/>
            <a:ext cx="12193200" cy="392400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51384" y="188640"/>
            <a:ext cx="11089232" cy="1008112"/>
          </a:xfrm>
          <a:prstGeom prst="rect">
            <a:avLst/>
          </a:prstGeom>
          <a:effectLst/>
        </p:spPr>
        <p:txBody>
          <a:bodyPr vert="horz" lIns="0" tIns="0" rIns="90000" bIns="0" rtlCol="0" anchor="b">
            <a:noAutofit/>
          </a:bodyPr>
          <a:lstStyle/>
          <a:p>
            <a:r>
              <a:rPr lang="en-US" noProof="0" dirty="0"/>
              <a:t>Headline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51384" y="1412777"/>
            <a:ext cx="11089232" cy="46805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Insert text</a:t>
            </a:r>
          </a:p>
        </p:txBody>
      </p:sp>
      <p:pic>
        <p:nvPicPr>
          <p:cNvPr id="14" name="Rechteck 9">
            <a:extLst>
              <a:ext uri="{FF2B5EF4-FFF2-40B4-BE49-F238E27FC236}">
                <a16:creationId xmlns:a16="http://schemas.microsoft.com/office/drawing/2014/main" id="{67FDDDBD-BDBA-A245-9166-15EB2E4A3790}"/>
              </a:ext>
            </a:extLst>
          </p:cNvPr>
          <p:cNvPicPr>
            <a:picLocks/>
          </p:cNvPicPr>
          <p:nvPr userDrawn="1"/>
        </p:nvPicPr>
        <p:blipFill rotWithShape="1">
          <a:blip r:embed="rId56"/>
          <a:srcRect t="70142"/>
          <a:stretch/>
        </p:blipFill>
        <p:spPr>
          <a:xfrm>
            <a:off x="550863" y="6816135"/>
            <a:ext cx="1255477" cy="69249"/>
          </a:xfrm>
          <a:prstGeom prst="rect">
            <a:avLst/>
          </a:prstGeom>
        </p:spPr>
      </p:pic>
      <p:sp>
        <p:nvSpPr>
          <p:cNvPr id="18" name="footer_ProjectInfo">
            <a:extLst>
              <a:ext uri="{FF2B5EF4-FFF2-40B4-BE49-F238E27FC236}">
                <a16:creationId xmlns:a16="http://schemas.microsoft.com/office/drawing/2014/main" id="{4A6391E9-6F9F-2946-997E-3D4A3387F38E}"/>
              </a:ext>
            </a:extLst>
          </p:cNvPr>
          <p:cNvSpPr txBox="1">
            <a:spLocks/>
          </p:cNvSpPr>
          <p:nvPr userDrawn="1"/>
        </p:nvSpPr>
        <p:spPr>
          <a:xfrm>
            <a:off x="5766832" y="6489288"/>
            <a:ext cx="5524202" cy="39275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|  | 19 March 2021 |</a:t>
            </a:r>
            <a:endParaRPr lang="en-GB" sz="1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Textfeld 14">
            <a:extLst>
              <a:ext uri="{FF2B5EF4-FFF2-40B4-BE49-F238E27FC236}">
                <a16:creationId xmlns:a16="http://schemas.microsoft.com/office/drawing/2014/main" id="{5C7FC5C3-B2EC-8B45-AC3E-B4A53BFF6FCE}"/>
              </a:ext>
            </a:extLst>
          </p:cNvPr>
          <p:cNvSpPr txBox="1">
            <a:spLocks/>
          </p:cNvSpPr>
          <p:nvPr userDrawn="1"/>
        </p:nvSpPr>
        <p:spPr>
          <a:xfrm>
            <a:off x="1351800" y="6489288"/>
            <a:ext cx="457108" cy="3924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 </a:t>
            </a:r>
            <a:fld id="{5404F204-AB56-BB46-89E0-707C1E8342FA}" type="slidenum">
              <a:rPr lang="en-GB" sz="100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r>
              <a:rPr lang="en-GB" sz="1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sp>
        <p:nvSpPr>
          <p:cNvPr id="16" name="footer_SecurityLevel">
            <a:extLst>
              <a:ext uri="{FF2B5EF4-FFF2-40B4-BE49-F238E27FC236}">
                <a16:creationId xmlns:a16="http://schemas.microsoft.com/office/drawing/2014/main" id="{2AAF2475-DDDB-B846-AF2B-C284E49CA64A}"/>
              </a:ext>
            </a:extLst>
          </p:cNvPr>
          <p:cNvSpPr txBox="1">
            <a:spLocks/>
          </p:cNvSpPr>
          <p:nvPr userDrawn="1"/>
        </p:nvSpPr>
        <p:spPr>
          <a:xfrm>
            <a:off x="550863" y="6489287"/>
            <a:ext cx="800937" cy="3924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Public</a:t>
            </a:r>
            <a:endParaRPr lang="en-GB" sz="1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0" name="Picture 9">
            <a:extLst>
              <a:ext uri="{FF2B5EF4-FFF2-40B4-BE49-F238E27FC236}">
                <a16:creationId xmlns:a16="http://schemas.microsoft.com/office/drawing/2014/main" id="{498AA961-4FC8-470F-9671-00320F592769}"/>
              </a:ext>
            </a:extLst>
          </p:cNvPr>
          <p:cNvPicPr>
            <a:picLocks noChangeAspect="1"/>
          </p:cNvPicPr>
          <p:nvPr userDrawn="1"/>
        </p:nvPicPr>
        <p:blipFill>
          <a:blip r:embed="rId57" cstate="print">
            <a:extLst>
              <a:ext uri="{BEBA8EAE-BF5A-486C-A8C5-ECC9F3942E4B}">
                <a14:imgProps xmlns:a14="http://schemas.microsoft.com/office/drawing/2010/main">
                  <a14:imgLayer r:embed="rId58"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0400" y="6584400"/>
            <a:ext cx="489600" cy="21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5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745" r:id="rId2"/>
    <p:sldLayoutId id="2147483832" r:id="rId3"/>
    <p:sldLayoutId id="2147483831" r:id="rId4"/>
    <p:sldLayoutId id="2147483855" r:id="rId5"/>
    <p:sldLayoutId id="2147483829" r:id="rId6"/>
    <p:sldLayoutId id="2147483864" r:id="rId7"/>
    <p:sldLayoutId id="2147483857" r:id="rId8"/>
    <p:sldLayoutId id="2147483858" r:id="rId9"/>
    <p:sldLayoutId id="2147483859" r:id="rId10"/>
    <p:sldLayoutId id="2147483837" r:id="rId11"/>
    <p:sldLayoutId id="2147483861" r:id="rId12"/>
    <p:sldLayoutId id="2147483841" r:id="rId13"/>
    <p:sldLayoutId id="2147483654" r:id="rId14"/>
    <p:sldLayoutId id="2147483860" r:id="rId15"/>
    <p:sldLayoutId id="2147483865" r:id="rId16"/>
    <p:sldLayoutId id="2147483842" r:id="rId17"/>
    <p:sldLayoutId id="2147483866" r:id="rId18"/>
    <p:sldLayoutId id="2147483843" r:id="rId19"/>
    <p:sldLayoutId id="2147483761" r:id="rId20"/>
    <p:sldLayoutId id="2147483867" r:id="rId21"/>
    <p:sldLayoutId id="2147483844" r:id="rId22"/>
    <p:sldLayoutId id="2147483862" r:id="rId23"/>
    <p:sldLayoutId id="2147483845" r:id="rId24"/>
    <p:sldLayoutId id="2147483846" r:id="rId25"/>
    <p:sldLayoutId id="2147483746" r:id="rId26"/>
    <p:sldLayoutId id="2147483833" r:id="rId27"/>
    <p:sldLayoutId id="2147483797" r:id="rId28"/>
    <p:sldLayoutId id="2147483749" r:id="rId29"/>
    <p:sldLayoutId id="2147483750" r:id="rId30"/>
    <p:sldLayoutId id="2147483760" r:id="rId31"/>
    <p:sldLayoutId id="2147483850" r:id="rId32"/>
    <p:sldLayoutId id="2147483851" r:id="rId33"/>
    <p:sldLayoutId id="2147483852" r:id="rId34"/>
    <p:sldLayoutId id="2147483853" r:id="rId35"/>
    <p:sldLayoutId id="2147483854" r:id="rId36"/>
    <p:sldLayoutId id="2147483755" r:id="rId37"/>
    <p:sldLayoutId id="2147483754" r:id="rId38"/>
    <p:sldLayoutId id="2147483753" r:id="rId39"/>
    <p:sldLayoutId id="2147483849" r:id="rId40"/>
    <p:sldLayoutId id="2147483800" r:id="rId41"/>
    <p:sldLayoutId id="2147483804" r:id="rId42"/>
    <p:sldLayoutId id="2147483835" r:id="rId43"/>
    <p:sldLayoutId id="2147483802" r:id="rId44"/>
    <p:sldLayoutId id="2147483805" r:id="rId45"/>
    <p:sldLayoutId id="2147483806" r:id="rId46"/>
    <p:sldLayoutId id="2147483808" r:id="rId47"/>
    <p:sldLayoutId id="2147483807" r:id="rId48"/>
    <p:sldLayoutId id="2147483863" r:id="rId49"/>
    <p:sldLayoutId id="2147483763" r:id="rId50"/>
    <p:sldLayoutId id="2147483798" r:id="rId51"/>
    <p:sldLayoutId id="2147483799" r:id="rId52"/>
    <p:sldLayoutId id="2147483795" r:id="rId53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0" i="0" kern="1200" cap="none" baseline="0">
          <a:solidFill>
            <a:schemeClr val="tx1"/>
          </a:solidFill>
          <a:effectLst/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121917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Wingdings" panose="05000000000000000000" pitchFamily="2" charset="2"/>
        <a:buNone/>
        <a:defRPr sz="1867" kern="1200" baseline="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482588" indent="-241294" algn="l" defTabSz="1219170" rtl="0" eaLnBrk="1" latinLnBrk="0" hangingPunct="1">
        <a:spcBef>
          <a:spcPts val="0"/>
        </a:spcBef>
        <a:spcAft>
          <a:spcPts val="800"/>
        </a:spcAft>
        <a:buClr>
          <a:srgbClr val="999999"/>
        </a:buClr>
        <a:buFont typeface="Wingdings" pitchFamily="2" charset="2"/>
        <a:buChar char="§"/>
        <a:defRPr sz="1867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950360" indent="-226478" algn="l" defTabSz="1219170" rtl="0" eaLnBrk="1" latinLnBrk="0" hangingPunct="1">
        <a:spcBef>
          <a:spcPts val="0"/>
        </a:spcBef>
        <a:spcAft>
          <a:spcPts val="800"/>
        </a:spcAft>
        <a:buClr>
          <a:srgbClr val="999999"/>
        </a:buClr>
        <a:buFont typeface="Wingdings" pitchFamily="2" charset="2"/>
        <a:buChar char="§"/>
        <a:defRPr sz="1867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430831" indent="-239178" algn="l" defTabSz="1219170" rtl="0" eaLnBrk="1" latinLnBrk="0" hangingPunct="1">
        <a:spcBef>
          <a:spcPts val="0"/>
        </a:spcBef>
        <a:spcAft>
          <a:spcPts val="800"/>
        </a:spcAft>
        <a:buClr>
          <a:srgbClr val="999999"/>
        </a:buClr>
        <a:buFont typeface="Wingdings" pitchFamily="2" charset="2"/>
        <a:buChar char="§"/>
        <a:defRPr sz="1867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1672125" indent="-241294" algn="l" defTabSz="1219170" rtl="0" eaLnBrk="1" latinLnBrk="0" hangingPunct="1">
        <a:spcBef>
          <a:spcPts val="0"/>
        </a:spcBef>
        <a:spcAft>
          <a:spcPts val="800"/>
        </a:spcAft>
        <a:buClr>
          <a:srgbClr val="999999"/>
        </a:buClr>
        <a:buFont typeface="Wingdings" pitchFamily="2" charset="2"/>
        <a:buChar char="§"/>
        <a:tabLst/>
        <a:defRPr sz="1867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48" userDrawn="1">
          <p15:clr>
            <a:srgbClr val="F26B43"/>
          </p15:clr>
        </p15:guide>
        <p15:guide id="2" pos="347" userDrawn="1">
          <p15:clr>
            <a:srgbClr val="F26B43"/>
          </p15:clr>
        </p15:guide>
        <p15:guide id="3" pos="7344" userDrawn="1">
          <p15:clr>
            <a:srgbClr val="F26B43"/>
          </p15:clr>
        </p15:guide>
        <p15:guide id="4" orient="horz" pos="115" userDrawn="1">
          <p15:clr>
            <a:srgbClr val="F26B43"/>
          </p15:clr>
        </p15:guide>
        <p15:guide id="6" orient="horz" pos="75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ybook.js.org/" TargetMode="External"/><Relationship Id="rId2" Type="http://schemas.openxmlformats.org/officeDocument/2006/relationships/hyperlink" Target="https://facebook.github.io/jest/" TargetMode="External"/><Relationship Id="rId1" Type="http://schemas.openxmlformats.org/officeDocument/2006/relationships/slideLayout" Target="../slideLayouts/slideLayout40.xml"/><Relationship Id="rId4" Type="http://schemas.openxmlformats.org/officeDocument/2006/relationships/hyperlink" Target="https://create-react-app.dev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material-ui.com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tertitel 1">
            <a:extLst>
              <a:ext uri="{FF2B5EF4-FFF2-40B4-BE49-F238E27FC236}">
                <a16:creationId xmlns:a16="http://schemas.microsoft.com/office/drawing/2014/main" id="{681DEB20-AD6F-44B7-A2F6-D6BAC49DD68E}"/>
              </a:ext>
            </a:extLst>
          </p:cNvPr>
          <p:cNvSpPr txBox="1">
            <a:spLocks/>
          </p:cNvSpPr>
          <p:nvPr/>
        </p:nvSpPr>
        <p:spPr>
          <a:xfrm>
            <a:off x="720000" y="5334000"/>
            <a:ext cx="8043000" cy="5950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 anchorCtr="0">
            <a:sp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  <a:defRPr sz="2000" kern="1200" cap="none" baseline="0">
                <a:ln>
                  <a:noFill/>
                </a:ln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09585" indent="0" algn="ctr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rgbClr val="999999"/>
              </a:buClr>
              <a:buFont typeface="Wingdings" pitchFamily="2" charset="2"/>
              <a:buNone/>
              <a:defRPr sz="1867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19170" indent="0" algn="ctr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rgbClr val="999999"/>
              </a:buClr>
              <a:buFont typeface="Wingdings" pitchFamily="2" charset="2"/>
              <a:buNone/>
              <a:defRPr sz="1867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828754" indent="0" algn="ctr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rgbClr val="999999"/>
              </a:buClr>
              <a:buFont typeface="Wingdings" pitchFamily="2" charset="2"/>
              <a:buNone/>
              <a:defRPr sz="1867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438339" indent="0" algn="ctr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rgbClr val="999999"/>
              </a:buClr>
              <a:buFont typeface="Wingdings" pitchFamily="2" charset="2"/>
              <a:buNone/>
              <a:tabLst/>
              <a:defRPr sz="1867" kern="12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3047924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7509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7093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6678" indent="0" algn="ctr" defTabSz="1219170" rtl="0" eaLnBrk="1" latinLnBrk="0" hangingPunct="1">
              <a:spcBef>
                <a:spcPct val="20000"/>
              </a:spcBef>
              <a:buFont typeface="Arial" pitchFamily="34" charset="0"/>
              <a:buNone/>
              <a:defRPr sz="26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sz="1600"/>
              <a:t>Petar Ilijašić, mag. ing. comp.</a:t>
            </a:r>
          </a:p>
          <a:p>
            <a:r>
              <a:rPr lang="hr-HR" sz="1600"/>
              <a:t>Hrvoje Gazibara, mag. ing. comp.</a:t>
            </a:r>
            <a:endParaRPr lang="en-US" sz="1600" dirty="0"/>
          </a:p>
        </p:txBody>
      </p:sp>
      <p:sp>
        <p:nvSpPr>
          <p:cNvPr id="5" name="Titel 2">
            <a:extLst>
              <a:ext uri="{FF2B5EF4-FFF2-40B4-BE49-F238E27FC236}">
                <a16:creationId xmlns:a16="http://schemas.microsoft.com/office/drawing/2014/main" id="{C2499C49-39F8-465B-836B-A641227980C1}"/>
              </a:ext>
            </a:extLst>
          </p:cNvPr>
          <p:cNvSpPr txBox="1">
            <a:spLocks/>
          </p:cNvSpPr>
          <p:nvPr/>
        </p:nvSpPr>
        <p:spPr>
          <a:xfrm>
            <a:off x="720000" y="2819400"/>
            <a:ext cx="8957400" cy="1404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 anchorCtr="0">
            <a:noAutofit/>
          </a:bodyPr>
          <a:lstStyle>
            <a:lvl1pPr algn="l" defTabSz="121917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4200" b="0" i="0" kern="1200" cap="none" baseline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Containerized front-end development with Docker &amp; React</a:t>
            </a:r>
          </a:p>
        </p:txBody>
      </p:sp>
    </p:spTree>
    <p:extLst>
      <p:ext uri="{BB962C8B-B14F-4D97-AF65-F5344CB8AC3E}">
        <p14:creationId xmlns:p14="http://schemas.microsoft.com/office/powerpoint/2010/main" val="4156739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0C2858D-A22D-4AC5-9FE9-2376FAD854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990600"/>
            <a:ext cx="9296400" cy="477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80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65CAE-889E-42F3-B006-876986232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 err="1">
                <a:solidFill>
                  <a:srgbClr val="0070C0"/>
                </a:solidFill>
              </a:rPr>
              <a:t>Docker</a:t>
            </a:r>
            <a:r>
              <a:rPr lang="hr-HR" b="1" dirty="0">
                <a:solidFill>
                  <a:srgbClr val="0070C0"/>
                </a:solidFill>
              </a:rPr>
              <a:t> </a:t>
            </a:r>
            <a:r>
              <a:rPr lang="hr-HR" b="1" dirty="0" err="1">
                <a:solidFill>
                  <a:srgbClr val="0070C0"/>
                </a:solidFill>
              </a:rPr>
              <a:t>image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4" name="Picture 3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033B4356-7263-4A66-ACED-9E692F597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712" y="1065600"/>
            <a:ext cx="4995195" cy="52578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9F7203-A459-40B7-898C-C0A8076AF55E}"/>
              </a:ext>
            </a:extLst>
          </p:cNvPr>
          <p:cNvCxnSpPr/>
          <p:nvPr/>
        </p:nvCxnSpPr>
        <p:spPr>
          <a:xfrm flipV="1">
            <a:off x="8229600" y="2209800"/>
            <a:ext cx="1676400" cy="1219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82A227-CC7F-472C-8394-A92FC3EEDF37}"/>
              </a:ext>
            </a:extLst>
          </p:cNvPr>
          <p:cNvCxnSpPr/>
          <p:nvPr/>
        </p:nvCxnSpPr>
        <p:spPr>
          <a:xfrm>
            <a:off x="8229600" y="3733800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E1BE5FE-7E2E-44E7-B6FA-044D9806FE81}"/>
              </a:ext>
            </a:extLst>
          </p:cNvPr>
          <p:cNvCxnSpPr/>
          <p:nvPr/>
        </p:nvCxnSpPr>
        <p:spPr>
          <a:xfrm>
            <a:off x="8229600" y="4038600"/>
            <a:ext cx="1676400" cy="1143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9625477-3D6B-4186-A82E-579661E97173}"/>
              </a:ext>
            </a:extLst>
          </p:cNvPr>
          <p:cNvSpPr txBox="1"/>
          <p:nvPr/>
        </p:nvSpPr>
        <p:spPr>
          <a:xfrm>
            <a:off x="551384" y="1600200"/>
            <a:ext cx="55446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18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Template aplikacije i njegovog razvojnog okruženja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sz="1800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sz="1800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18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Instanca </a:t>
            </a:r>
            <a:r>
              <a:rPr lang="hr-HR" sz="1800" dirty="0" err="1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Docker</a:t>
            </a:r>
            <a:r>
              <a:rPr lang="hr-HR" sz="18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hr-HR" sz="1800" dirty="0" err="1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imagea</a:t>
            </a:r>
            <a:r>
              <a:rPr lang="hr-HR" sz="18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se zove </a:t>
            </a:r>
            <a:r>
              <a:rPr lang="hr-HR" sz="1800" i="1" dirty="0" err="1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Docker</a:t>
            </a:r>
            <a:r>
              <a:rPr lang="hr-HR" sz="1800" i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hr-HR" sz="1800" i="1" dirty="0" err="1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container</a:t>
            </a:r>
            <a:endParaRPr lang="hr-HR" sz="1800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hr-HR" sz="1800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hr-HR" sz="1800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18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Omogućuje pokretanje N instanci iste aplikacije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sz="1800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sz="1800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18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Sadrži potreban izvorni kod, konfiguracije,</a:t>
            </a:r>
          </a:p>
          <a:p>
            <a:r>
              <a:rPr lang="hr-HR" sz="18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hr-HR" sz="1800" i="1" dirty="0" err="1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environment</a:t>
            </a:r>
            <a:r>
              <a:rPr lang="hr-HR" sz="1800" i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hr-HR" sz="18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varijable i </a:t>
            </a:r>
            <a:r>
              <a:rPr lang="hr-HR" sz="1800" dirty="0" err="1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librarije</a:t>
            </a:r>
            <a:endParaRPr lang="hr-HR" sz="1800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hr-HR" sz="1800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hr-HR" sz="1800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055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15BEE-A5EE-48F7-8405-704DA9AC6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 err="1">
                <a:solidFill>
                  <a:srgbClr val="0070C0"/>
                </a:solidFill>
              </a:rPr>
              <a:t>Dockerfile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E75D80-9BD1-4E79-90FB-CE97C85D5072}"/>
              </a:ext>
            </a:extLst>
          </p:cNvPr>
          <p:cNvSpPr txBox="1"/>
          <p:nvPr/>
        </p:nvSpPr>
        <p:spPr>
          <a:xfrm>
            <a:off x="381000" y="1524000"/>
            <a:ext cx="1126198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18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Tekstualna datoteka sa skupom naredbi za kreiranje</a:t>
            </a:r>
          </a:p>
          <a:p>
            <a:r>
              <a:rPr lang="hr-HR" sz="18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hr-HR" sz="1800" dirty="0" err="1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Docker</a:t>
            </a:r>
            <a:r>
              <a:rPr lang="hr-HR" sz="18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hr-HR" sz="1800" dirty="0" err="1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imagea</a:t>
            </a:r>
            <a:endParaRPr lang="hr-HR" sz="1800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hr-HR" sz="1800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hr-HR" sz="1800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18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Opisuje način pokretanja </a:t>
            </a:r>
            <a:r>
              <a:rPr lang="hr-HR" sz="1800" dirty="0" err="1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Docker</a:t>
            </a:r>
            <a:r>
              <a:rPr lang="hr-HR" sz="18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hr-HR" sz="1800" dirty="0" err="1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containera</a:t>
            </a:r>
            <a:endParaRPr lang="hr-HR" sz="1800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sz="1800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sz="1800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18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Omogućuje prilagođavanje baznog </a:t>
            </a:r>
            <a:r>
              <a:rPr lang="hr-HR" sz="1800" dirty="0" err="1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Docker</a:t>
            </a:r>
            <a:r>
              <a:rPr lang="hr-HR" sz="18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hr-HR" sz="1800" dirty="0" err="1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imagea</a:t>
            </a:r>
            <a:r>
              <a:rPr lang="hr-HR" sz="18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br>
              <a:rPr lang="hr-HR" sz="18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hr-HR" sz="18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za traženi use-</a:t>
            </a:r>
            <a:r>
              <a:rPr lang="hr-HR" sz="1800" dirty="0" err="1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case</a:t>
            </a:r>
            <a:endParaRPr lang="hr-HR" sz="1800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sz="1800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sz="1800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18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ENTRYPOINT se koristi ako </a:t>
            </a:r>
            <a:r>
              <a:rPr lang="hr-HR" sz="1800" dirty="0" err="1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container</a:t>
            </a:r>
            <a:r>
              <a:rPr lang="hr-HR" sz="18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koristimo</a:t>
            </a:r>
          </a:p>
          <a:p>
            <a:r>
              <a:rPr lang="hr-HR" sz="18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kao </a:t>
            </a:r>
            <a:r>
              <a:rPr lang="hr-HR" sz="1800" dirty="0" err="1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executable</a:t>
            </a:r>
            <a:endParaRPr lang="hr-HR" sz="1800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sz="1800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4BA5D-37C7-4F29-A1D1-E160E60A2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0" y="1086683"/>
            <a:ext cx="47041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93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8EBB8-9BFE-4E58-BF0F-C62AE897B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solidFill>
                  <a:srgbClr val="0070C0"/>
                </a:solidFill>
              </a:rPr>
              <a:t>VM arhitektura vs. </a:t>
            </a:r>
            <a:r>
              <a:rPr lang="hr-HR" b="1" dirty="0" err="1">
                <a:solidFill>
                  <a:srgbClr val="0070C0"/>
                </a:solidFill>
              </a:rPr>
              <a:t>Docker</a:t>
            </a:r>
            <a:r>
              <a:rPr lang="hr-HR" b="1" dirty="0">
                <a:solidFill>
                  <a:srgbClr val="0070C0"/>
                </a:solidFill>
              </a:rPr>
              <a:t> arhitektura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918B701-3A4C-4B88-8C54-235CBD8EF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447799"/>
            <a:ext cx="4672257" cy="4613519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D788A83-2952-48F0-B8DF-491278DCA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47800"/>
            <a:ext cx="4666854" cy="461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671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8EBB8-9BFE-4E58-BF0F-C62AE897B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Docker-Virtual Machine </a:t>
            </a:r>
            <a:r>
              <a:rPr lang="hr-HR" b="1" dirty="0">
                <a:solidFill>
                  <a:srgbClr val="0070C0"/>
                </a:solidFill>
              </a:rPr>
              <a:t>arhitektura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EC6CB46-6002-457D-B9B1-D1D3608477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877" y="1371600"/>
            <a:ext cx="9374245" cy="4343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A12BC6-A6C9-49C1-B8F7-A948892D9426}"/>
              </a:ext>
            </a:extLst>
          </p:cNvPr>
          <p:cNvSpPr txBox="1"/>
          <p:nvPr/>
        </p:nvSpPr>
        <p:spPr>
          <a:xfrm>
            <a:off x="457200" y="5867400"/>
            <a:ext cx="10972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18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Smanjuje se broj virtualnih strojeva, veća štednja resursa, veća brzina rada aplikacije</a:t>
            </a:r>
            <a:endParaRPr lang="en-US" sz="1800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589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75947-D5D2-45E5-8A4E-007E1EB61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solidFill>
                  <a:srgbClr val="0070C0"/>
                </a:solidFill>
              </a:rPr>
              <a:t>Najčešće korištene </a:t>
            </a:r>
            <a:r>
              <a:rPr lang="hr-HR" b="1" dirty="0" err="1">
                <a:solidFill>
                  <a:srgbClr val="0070C0"/>
                </a:solidFill>
              </a:rPr>
              <a:t>Docker</a:t>
            </a:r>
            <a:r>
              <a:rPr lang="hr-HR" b="1" dirty="0">
                <a:solidFill>
                  <a:srgbClr val="0070C0"/>
                </a:solidFill>
              </a:rPr>
              <a:t> naredbe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934461-9B85-48FC-8359-CE074AD2FD2F}"/>
              </a:ext>
            </a:extLst>
          </p:cNvPr>
          <p:cNvSpPr txBox="1"/>
          <p:nvPr/>
        </p:nvSpPr>
        <p:spPr>
          <a:xfrm>
            <a:off x="457200" y="1524000"/>
            <a:ext cx="10668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docker pull </a:t>
            </a:r>
            <a:r>
              <a:rPr lang="hr-HR" sz="1600" dirty="0"/>
              <a:t>&lt;</a:t>
            </a:r>
            <a:r>
              <a:rPr lang="hr-HR" sz="1600" dirty="0" err="1"/>
              <a:t>image</a:t>
            </a:r>
            <a:r>
              <a:rPr lang="hr-HR" sz="1600" dirty="0"/>
              <a:t> </a:t>
            </a:r>
            <a:r>
              <a:rPr lang="hr-HR" sz="1600" dirty="0" err="1"/>
              <a:t>name:tag</a:t>
            </a:r>
            <a:r>
              <a:rPr lang="hr-HR" sz="1600" dirty="0"/>
              <a:t>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docker build [-t &lt;</a:t>
            </a:r>
            <a:r>
              <a:rPr lang="en-US" sz="1600" dirty="0" err="1"/>
              <a:t>name_of_image</a:t>
            </a:r>
            <a:r>
              <a:rPr lang="en-US" sz="1600" dirty="0"/>
              <a:t>&gt;] [-f &lt;</a:t>
            </a:r>
            <a:r>
              <a:rPr lang="en-US" sz="1600" dirty="0" err="1"/>
              <a:t>name_of_Dockerfile</a:t>
            </a:r>
            <a:r>
              <a:rPr lang="en-US" sz="1600" dirty="0"/>
              <a:t>&gt;] &lt;</a:t>
            </a:r>
            <a:r>
              <a:rPr lang="en-US" sz="1600" dirty="0" err="1"/>
              <a:t>path_to_Dockerfile</a:t>
            </a:r>
            <a:r>
              <a:rPr lang="en-US" sz="1600" dirty="0"/>
              <a:t>&gt;</a:t>
            </a:r>
            <a:endParaRPr lang="hr-H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docker run --name </a:t>
            </a:r>
            <a:r>
              <a:rPr lang="hr-HR" sz="1600" dirty="0"/>
              <a:t>&lt;</a:t>
            </a:r>
            <a:r>
              <a:rPr lang="hr-HR" sz="1600" dirty="0" err="1"/>
              <a:t>prefered</a:t>
            </a:r>
            <a:r>
              <a:rPr lang="hr-HR" sz="1600" dirty="0"/>
              <a:t> </a:t>
            </a:r>
            <a:r>
              <a:rPr lang="hr-HR" sz="1600" dirty="0" err="1"/>
              <a:t>name</a:t>
            </a:r>
            <a:r>
              <a:rPr lang="hr-HR" sz="1600" dirty="0"/>
              <a:t>&gt;</a:t>
            </a:r>
            <a:r>
              <a:rPr lang="en-US" sz="1600" dirty="0"/>
              <a:t> </a:t>
            </a:r>
            <a:r>
              <a:rPr lang="hr-HR" sz="1600" dirty="0"/>
              <a:t>&lt;</a:t>
            </a:r>
            <a:r>
              <a:rPr lang="hr-HR" sz="1600" dirty="0" err="1"/>
              <a:t>image</a:t>
            </a:r>
            <a:r>
              <a:rPr lang="hr-HR" sz="1600" dirty="0"/>
              <a:t> </a:t>
            </a:r>
            <a:r>
              <a:rPr lang="hr-HR" sz="1600" dirty="0" err="1"/>
              <a:t>name</a:t>
            </a:r>
            <a:r>
              <a:rPr lang="hr-HR" sz="1600" dirty="0"/>
              <a:t>&gt;</a:t>
            </a:r>
            <a:r>
              <a:rPr lang="en-US" sz="1600" dirty="0"/>
              <a:t>:</a:t>
            </a:r>
            <a:r>
              <a:rPr lang="hr-HR" sz="1600" dirty="0"/>
              <a:t>&lt;</a:t>
            </a:r>
            <a:r>
              <a:rPr lang="hr-HR" sz="1600" dirty="0" err="1"/>
              <a:t>image</a:t>
            </a:r>
            <a:r>
              <a:rPr lang="hr-HR" sz="1600" dirty="0"/>
              <a:t> tag&gt;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docker</a:t>
            </a:r>
            <a:r>
              <a:rPr lang="hr-H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hr-H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images</a:t>
            </a:r>
            <a:endParaRPr lang="hr-HR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docker</a:t>
            </a:r>
            <a:r>
              <a:rPr lang="hr-H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hr-H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ps</a:t>
            </a:r>
            <a:endParaRPr lang="hr-HR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docker</a:t>
            </a:r>
            <a:r>
              <a:rPr lang="hr-H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stop &lt;</a:t>
            </a:r>
            <a:r>
              <a:rPr lang="hr-H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container</a:t>
            </a:r>
            <a:r>
              <a:rPr lang="hr-H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ID </a:t>
            </a:r>
            <a:r>
              <a:rPr lang="hr-H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</a:t>
            </a:r>
            <a:r>
              <a:rPr lang="hr-H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hr-H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name</a:t>
            </a:r>
            <a:r>
              <a:rPr lang="hr-H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docker</a:t>
            </a:r>
            <a:r>
              <a:rPr lang="hr-H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hr-H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rm</a:t>
            </a:r>
            <a:r>
              <a:rPr lang="hr-H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&lt;</a:t>
            </a:r>
            <a:r>
              <a:rPr lang="hr-H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container</a:t>
            </a:r>
            <a:r>
              <a:rPr lang="hr-H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ID </a:t>
            </a:r>
            <a:r>
              <a:rPr lang="hr-H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</a:t>
            </a:r>
            <a:r>
              <a:rPr lang="hr-H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hr-H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name</a:t>
            </a:r>
            <a:r>
              <a:rPr lang="hr-H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docker</a:t>
            </a:r>
            <a:r>
              <a:rPr lang="hr-H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hr-H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rmi</a:t>
            </a:r>
            <a:r>
              <a:rPr lang="hr-H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&lt;</a:t>
            </a:r>
            <a:r>
              <a:rPr lang="hr-H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image</a:t>
            </a:r>
            <a:r>
              <a:rPr lang="hr-H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ID </a:t>
            </a:r>
            <a:r>
              <a:rPr lang="hr-H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</a:t>
            </a:r>
            <a:r>
              <a:rPr lang="hr-H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hr-H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name</a:t>
            </a:r>
            <a:r>
              <a:rPr lang="hr-H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docker</a:t>
            </a:r>
            <a:r>
              <a:rPr lang="hr-H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hr-H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exec</a:t>
            </a:r>
            <a:r>
              <a:rPr lang="hr-H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</a:t>
            </a:r>
            <a:r>
              <a:rPr lang="hr-H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it</a:t>
            </a:r>
            <a:r>
              <a:rPr lang="hr-H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&lt;</a:t>
            </a:r>
            <a:r>
              <a:rPr lang="hr-H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container</a:t>
            </a:r>
            <a:r>
              <a:rPr lang="hr-H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ID </a:t>
            </a:r>
            <a:r>
              <a:rPr lang="hr-H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</a:t>
            </a:r>
            <a:r>
              <a:rPr lang="hr-H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hr-H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name</a:t>
            </a:r>
            <a:r>
              <a:rPr lang="hr-H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</a:t>
            </a:r>
            <a:r>
              <a:rPr lang="hr-H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bash</a:t>
            </a:r>
            <a:endParaRPr lang="hr-HR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docker</a:t>
            </a:r>
            <a:r>
              <a:rPr lang="hr-H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hr-H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logs</a:t>
            </a:r>
            <a:r>
              <a:rPr lang="hr-H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&lt;</a:t>
            </a:r>
            <a:r>
              <a:rPr lang="hr-H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conainer</a:t>
            </a:r>
            <a:r>
              <a:rPr lang="hr-H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ID </a:t>
            </a:r>
            <a:r>
              <a:rPr lang="hr-H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</a:t>
            </a:r>
            <a:r>
              <a:rPr lang="hr-H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hr-HR" sz="16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name</a:t>
            </a:r>
            <a:r>
              <a:rPr lang="hr-H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14CFE7-E509-4818-965D-89F5710D8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117" y="2895600"/>
            <a:ext cx="3770083" cy="335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21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A3807-2B9B-4949-AAC7-8B0C51725E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3048000"/>
            <a:ext cx="6840000" cy="1402692"/>
          </a:xfrm>
        </p:spPr>
        <p:txBody>
          <a:bodyPr/>
          <a:lstStyle/>
          <a:p>
            <a:r>
              <a:rPr lang="hr-HR" dirty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056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E0F70-A5FE-43FD-8402-011CE7188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Scenarij 1: Preuzimanje </a:t>
            </a:r>
            <a:r>
              <a:rPr lang="hr-HR" dirty="0" err="1"/>
              <a:t>Docker</a:t>
            </a:r>
            <a:r>
              <a:rPr lang="hr-HR" dirty="0"/>
              <a:t> </a:t>
            </a:r>
            <a:r>
              <a:rPr lang="hr-HR" dirty="0" err="1"/>
              <a:t>imagea</a:t>
            </a:r>
            <a:r>
              <a:rPr lang="hr-HR" dirty="0"/>
              <a:t>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301FAB-9B8F-4094-B6D5-A365B4C9C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905000"/>
            <a:ext cx="4205287" cy="356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44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7FAA3-A410-4094-91B2-0C2EE0B7D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Scenarij 2: </a:t>
            </a:r>
            <a:r>
              <a:rPr lang="hr-HR" dirty="0" err="1"/>
              <a:t>Dockerize</a:t>
            </a:r>
            <a:r>
              <a:rPr lang="hr-HR" dirty="0"/>
              <a:t> </a:t>
            </a:r>
            <a:r>
              <a:rPr lang="hr-HR" dirty="0" err="1"/>
              <a:t>React</a:t>
            </a:r>
            <a:r>
              <a:rPr lang="hr-HR" dirty="0"/>
              <a:t> </a:t>
            </a:r>
            <a:r>
              <a:rPr lang="hr-HR" dirty="0" err="1"/>
              <a:t>app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BBA99F-83A3-422D-B77A-EB3AA4806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600200"/>
            <a:ext cx="10345216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784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1ADDD-73F7-4555-9207-0DFE810A5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Scenarij 3: Postavljanje testnog okruženja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6E9378-6315-4BED-A344-BF22EC4DA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600200"/>
            <a:ext cx="6543675" cy="406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342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63F77-0D96-43D9-9FF6-C839A92B1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solidFill>
                  <a:schemeClr val="accent6"/>
                </a:solidFill>
              </a:rPr>
              <a:t>O predavačima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E76B56-7798-445B-B600-A152FE42A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201316"/>
            <a:ext cx="3048000" cy="44553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803FB1-C7FC-400B-8936-6A8CCD0AC530}"/>
              </a:ext>
            </a:extLst>
          </p:cNvPr>
          <p:cNvSpPr txBox="1"/>
          <p:nvPr/>
        </p:nvSpPr>
        <p:spPr>
          <a:xfrm>
            <a:off x="457200" y="2286000"/>
            <a:ext cx="5562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800" b="1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Petar </a:t>
            </a:r>
            <a:r>
              <a:rPr lang="hr-HR" sz="2800" b="1" dirty="0" err="1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Ilijašić</a:t>
            </a:r>
            <a:endParaRPr lang="hr-HR" sz="2800" b="1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hr-HR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1400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Magistar inženjer računarstva (FER, 2017.)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sz="1400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1400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Team leader &amp; Software development </a:t>
            </a:r>
            <a:r>
              <a:rPr lang="hr-HR" sz="1400" dirty="0" err="1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engineer</a:t>
            </a:r>
            <a:endParaRPr lang="hr-HR" sz="1400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sz="1400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1400" dirty="0" err="1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DevOps</a:t>
            </a:r>
            <a:r>
              <a:rPr lang="hr-HR" sz="1400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Software </a:t>
            </a:r>
            <a:r>
              <a:rPr lang="hr-HR" sz="1400" dirty="0" err="1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Architecture</a:t>
            </a:r>
            <a:r>
              <a:rPr lang="hr-HR" sz="1400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hr-HR" sz="1400" dirty="0" err="1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Information</a:t>
            </a:r>
            <a:r>
              <a:rPr lang="hr-HR" sz="1400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sz="1400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1400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petar.ilijasic@avl.com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235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6E6113-B3CE-4EE8-A423-5EBC342ACC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React</a:t>
            </a:r>
          </a:p>
        </p:txBody>
      </p:sp>
    </p:spTree>
    <p:extLst>
      <p:ext uri="{BB962C8B-B14F-4D97-AF65-F5344CB8AC3E}">
        <p14:creationId xmlns:p14="http://schemas.microsoft.com/office/powerpoint/2010/main" val="3849122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A67D2-C41E-483B-84DF-966B55934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React: “Vanilla development”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7B202-F79C-4F64-BF89-AE744C4C4DB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Advantages:</a:t>
            </a:r>
          </a:p>
          <a:p>
            <a:pPr lvl="1"/>
            <a:r>
              <a:rPr lang="en-US" dirty="0"/>
              <a:t>Easy to learn and start</a:t>
            </a:r>
          </a:p>
          <a:p>
            <a:pPr lvl="1"/>
            <a:r>
              <a:rPr lang="en-US" dirty="0"/>
              <a:t>No complex/complicated environment to manage</a:t>
            </a:r>
          </a:p>
          <a:p>
            <a:pPr lvl="1"/>
            <a:r>
              <a:rPr lang="en-US" dirty="0"/>
              <a:t>Great for pages and apps with little DOM manipulation</a:t>
            </a:r>
          </a:p>
          <a:p>
            <a:pPr lvl="1"/>
            <a:r>
              <a:rPr lang="en-US" dirty="0"/>
              <a:t>Difficult to get faster than this</a:t>
            </a:r>
          </a:p>
          <a:p>
            <a:pPr lvl="1"/>
            <a:endParaRPr lang="en-US" dirty="0"/>
          </a:p>
          <a:p>
            <a:pPr marL="368300" lvl="2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16A96C-DEF2-4DA1-8B9E-C4D4E8D0DD6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1" dirty="0"/>
              <a:t>Disadvantages:</a:t>
            </a:r>
          </a:p>
          <a:p>
            <a:pPr lvl="1"/>
            <a:r>
              <a:rPr lang="en-US" dirty="0"/>
              <a:t>Larger files that contain the complete logic =&gt; more difficult to get around the code</a:t>
            </a:r>
          </a:p>
          <a:p>
            <a:pPr lvl="1"/>
            <a:r>
              <a:rPr lang="en-US" dirty="0"/>
              <a:t>Handle rendering and “low-level” logic by hand</a:t>
            </a:r>
          </a:p>
          <a:p>
            <a:pPr lvl="1"/>
            <a:r>
              <a:rPr lang="en-US" dirty="0"/>
              <a:t>More work to share common components between projects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208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0E63A-1E26-4C62-B528-8CB755E85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F60D3-44A3-4099-B3BC-FF876EDC61C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Advantages:</a:t>
            </a:r>
          </a:p>
          <a:p>
            <a:pPr lvl="1"/>
            <a:r>
              <a:rPr lang="en-US" dirty="0"/>
              <a:t>Abstracts rendering logic + updates only what changes</a:t>
            </a:r>
          </a:p>
          <a:p>
            <a:pPr lvl="1"/>
            <a:r>
              <a:rPr lang="en-US" dirty="0"/>
              <a:t>Encapsulates component development and keeps components isolated =&gt; easier re-use</a:t>
            </a:r>
          </a:p>
          <a:p>
            <a:pPr lvl="1"/>
            <a:r>
              <a:rPr lang="en-US" dirty="0"/>
              <a:t>Easy to extend:</a:t>
            </a:r>
          </a:p>
          <a:p>
            <a:pPr lvl="2"/>
            <a:r>
              <a:rPr lang="en-US" dirty="0"/>
              <a:t>Routing (single page apps)</a:t>
            </a:r>
          </a:p>
          <a:p>
            <a:pPr lvl="2"/>
            <a:r>
              <a:rPr lang="en-US" dirty="0"/>
              <a:t>State &amp; data management</a:t>
            </a:r>
          </a:p>
          <a:p>
            <a:pPr lvl="2"/>
            <a:r>
              <a:rPr lang="en-US" dirty="0"/>
              <a:t>…</a:t>
            </a:r>
          </a:p>
          <a:p>
            <a:pPr lvl="2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891B8E-8C51-48C2-A56C-67EBCF49E42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1" dirty="0"/>
              <a:t>Disadvantages:</a:t>
            </a:r>
          </a:p>
          <a:p>
            <a:pPr lvl="1"/>
            <a:r>
              <a:rPr lang="en-US" dirty="0"/>
              <a:t>More complex development environment =&gt; more difficult to start</a:t>
            </a:r>
          </a:p>
          <a:p>
            <a:pPr lvl="1"/>
            <a:r>
              <a:rPr lang="en-US" dirty="0"/>
              <a:t>Lots of dependencies =&gt; large builds</a:t>
            </a:r>
          </a:p>
        </p:txBody>
      </p:sp>
    </p:spTree>
    <p:extLst>
      <p:ext uri="{BB962C8B-B14F-4D97-AF65-F5344CB8AC3E}">
        <p14:creationId xmlns:p14="http://schemas.microsoft.com/office/powerpoint/2010/main" val="1849114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0E63A-1E26-4C62-B528-8CB755E85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F60D3-44A3-4099-B3BC-FF876EDC61C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Component == class or function that splits UI into isolated entities</a:t>
            </a:r>
          </a:p>
          <a:p>
            <a:endParaRPr lang="en-US" dirty="0"/>
          </a:p>
          <a:p>
            <a:r>
              <a:rPr lang="en-US" dirty="0"/>
              <a:t>Use JSX to define HTML elements</a:t>
            </a:r>
          </a:p>
          <a:p>
            <a:endParaRPr lang="en-US" dirty="0"/>
          </a:p>
          <a:p>
            <a:r>
              <a:rPr lang="en-US" dirty="0"/>
              <a:t>Support composition and inheritance</a:t>
            </a:r>
          </a:p>
          <a:p>
            <a:endParaRPr lang="en-US" dirty="0"/>
          </a:p>
          <a:p>
            <a:r>
              <a:rPr lang="en-US" dirty="0"/>
              <a:t>Can accept data from other components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F6A683-8822-4CC5-84B9-D93DE62E524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91440" rIns="91440" bIns="91440"/>
          <a:lstStyle/>
          <a:p>
            <a:pPr marL="0" indent="0">
              <a:buNone/>
            </a:pP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</a:rPr>
              <a:t>import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Container from 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</a:rPr>
              <a:t>'./Container'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App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</a:rPr>
              <a:t>extends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React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Component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render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Container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&gt;{</a:t>
            </a:r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this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props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message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}&lt;/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Container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867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0E63A-1E26-4C62-B528-8CB755E85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0FA62D-603E-4E17-AE74-0210CC85E8A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714947" y="2046039"/>
            <a:ext cx="6763694" cy="35533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30B776-CF40-4ED1-8271-735E5F187286}"/>
              </a:ext>
            </a:extLst>
          </p:cNvPr>
          <p:cNvSpPr/>
          <p:nvPr/>
        </p:nvSpPr>
        <p:spPr>
          <a:xfrm>
            <a:off x="2590801" y="2438400"/>
            <a:ext cx="3352800" cy="3276600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A251F7-234A-46A6-9A58-4BAAF5EF8AFD}"/>
              </a:ext>
            </a:extLst>
          </p:cNvPr>
          <p:cNvSpPr/>
          <p:nvPr/>
        </p:nvSpPr>
        <p:spPr>
          <a:xfrm>
            <a:off x="5943601" y="2438400"/>
            <a:ext cx="3657598" cy="3276600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D91401-6C8A-462D-8FC3-6310AC72D9CF}"/>
              </a:ext>
            </a:extLst>
          </p:cNvPr>
          <p:cNvSpPr/>
          <p:nvPr/>
        </p:nvSpPr>
        <p:spPr>
          <a:xfrm>
            <a:off x="2590803" y="1930398"/>
            <a:ext cx="7010396" cy="508001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62E49D-545A-4CF0-A1F7-C3DFA5062F3A}"/>
              </a:ext>
            </a:extLst>
          </p:cNvPr>
          <p:cNvSpPr/>
          <p:nvPr/>
        </p:nvSpPr>
        <p:spPr>
          <a:xfrm>
            <a:off x="8610599" y="1548794"/>
            <a:ext cx="990600" cy="381603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sz="1600" dirty="0"/>
              <a:t>Header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5D6B22-99CD-4904-9A64-906D15C555D5}"/>
              </a:ext>
            </a:extLst>
          </p:cNvPr>
          <p:cNvSpPr/>
          <p:nvPr/>
        </p:nvSpPr>
        <p:spPr>
          <a:xfrm>
            <a:off x="8153400" y="5715000"/>
            <a:ext cx="1447799" cy="381603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TeamsEditor</a:t>
            </a: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198036-498C-4A17-B6EF-5FD100C65E20}"/>
              </a:ext>
            </a:extLst>
          </p:cNvPr>
          <p:cNvSpPr/>
          <p:nvPr/>
        </p:nvSpPr>
        <p:spPr>
          <a:xfrm>
            <a:off x="2590801" y="5715000"/>
            <a:ext cx="1828799" cy="381603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TeamsOverview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41603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0E63A-1E26-4C62-B528-8CB755E85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F60D3-44A3-4099-B3BC-FF876EDC61C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Virtual DOM + React elements</a:t>
            </a:r>
          </a:p>
          <a:p>
            <a:endParaRPr lang="en-US" dirty="0"/>
          </a:p>
          <a:p>
            <a:r>
              <a:rPr lang="en-US" dirty="0"/>
              <a:t>In case of changes, React updates only what’s necessary</a:t>
            </a:r>
          </a:p>
          <a:p>
            <a:endParaRPr lang="en-US" dirty="0"/>
          </a:p>
          <a:p>
            <a:r>
              <a:rPr lang="en-US" dirty="0"/>
              <a:t>Supports conditional rendering and rendering lists</a:t>
            </a:r>
          </a:p>
          <a:p>
            <a:endParaRPr lang="en-US" dirty="0"/>
          </a:p>
          <a:p>
            <a:r>
              <a:rPr lang="en-US" dirty="0"/>
              <a:t>When defining React elements, special rules for some HTML attributes apply:</a:t>
            </a:r>
          </a:p>
          <a:p>
            <a:pPr lvl="1"/>
            <a:r>
              <a:rPr lang="en-US" dirty="0"/>
              <a:t>class =&gt; </a:t>
            </a:r>
            <a:r>
              <a:rPr lang="en-US" dirty="0" err="1"/>
              <a:t>className</a:t>
            </a:r>
            <a:endParaRPr lang="en-US" dirty="0"/>
          </a:p>
          <a:p>
            <a:pPr lvl="1"/>
            <a:r>
              <a:rPr lang="en-US" dirty="0"/>
              <a:t>for =&gt; </a:t>
            </a:r>
            <a:r>
              <a:rPr lang="en-US" dirty="0" err="1"/>
              <a:t>htmlFor</a:t>
            </a:r>
            <a:endParaRPr lang="en-US" dirty="0"/>
          </a:p>
          <a:p>
            <a:pPr lvl="1"/>
            <a:r>
              <a:rPr lang="en-US" dirty="0"/>
              <a:t>Some attributes (like </a:t>
            </a:r>
            <a:r>
              <a:rPr lang="en-US" i="1" dirty="0"/>
              <a:t>style</a:t>
            </a:r>
            <a:r>
              <a:rPr lang="en-US" dirty="0"/>
              <a:t>, </a:t>
            </a:r>
            <a:r>
              <a:rPr lang="en-US" i="1" dirty="0"/>
              <a:t>checked</a:t>
            </a:r>
            <a:r>
              <a:rPr lang="en-US" dirty="0"/>
              <a:t>, </a:t>
            </a:r>
            <a:r>
              <a:rPr lang="en-US" i="1" dirty="0"/>
              <a:t>value, …</a:t>
            </a:r>
            <a:r>
              <a:rPr lang="en-US" dirty="0"/>
              <a:t>) support “React syntax”</a:t>
            </a:r>
          </a:p>
        </p:txBody>
      </p:sp>
    </p:spTree>
    <p:extLst>
      <p:ext uri="{BB962C8B-B14F-4D97-AF65-F5344CB8AC3E}">
        <p14:creationId xmlns:p14="http://schemas.microsoft.com/office/powerpoint/2010/main" val="2560181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E1B26-33B4-4888-86C2-4257EB8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3E3E3C-C2E0-4573-B6A4-AB57388259B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DOM element events =&gt; React element events</a:t>
            </a:r>
          </a:p>
          <a:p>
            <a:endParaRPr lang="en-US" dirty="0"/>
          </a:p>
          <a:p>
            <a:r>
              <a:rPr lang="en-US" dirty="0"/>
              <a:t>Names follow camelCase convention</a:t>
            </a:r>
          </a:p>
          <a:p>
            <a:endParaRPr lang="en-US" dirty="0"/>
          </a:p>
          <a:p>
            <a:r>
              <a:rPr lang="en-US" dirty="0"/>
              <a:t>Functions (methods) are passed as event handlers</a:t>
            </a:r>
          </a:p>
          <a:p>
            <a:endParaRPr lang="en-US" dirty="0"/>
          </a:p>
          <a:p>
            <a:r>
              <a:rPr lang="en-US" dirty="0"/>
              <a:t>Be careful about binding </a:t>
            </a:r>
            <a:r>
              <a:rPr lang="en-US" b="1" dirty="0"/>
              <a:t>this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Prevent default behavior when necessary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29243B-C5DF-4F50-A449-9A81CA4815D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73800" y="1551600"/>
            <a:ext cx="5367600" cy="4925400"/>
          </a:xfrm>
          <a:ln w="19050">
            <a:solidFill>
              <a:schemeClr val="accent6"/>
            </a:solidFill>
          </a:ln>
        </p:spPr>
        <p:txBody>
          <a:bodyPr lIns="91440" tIns="91440" rIns="91440" bIns="91440"/>
          <a:lstStyle/>
          <a:p>
            <a:pPr marL="0" indent="0">
              <a:buNone/>
            </a:pP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</a:rPr>
              <a:t>class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App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</a:rPr>
              <a:t>extends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React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Component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handleOnClick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e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preventDefault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render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US" b="1" dirty="0">
                <a:solidFill>
                  <a:srgbClr val="804000"/>
                </a:solidFill>
                <a:highlight>
                  <a:srgbClr val="FFFFFF"/>
                </a:highlight>
              </a:rPr>
              <a:t>button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onClick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={</a:t>
            </a:r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this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handleOnClick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bind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</a:rPr>
              <a:t>this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)}&gt;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Click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&lt;/</a:t>
            </a:r>
            <a:r>
              <a:rPr lang="en-US" b="1" dirty="0">
                <a:solidFill>
                  <a:srgbClr val="804000"/>
                </a:solidFill>
                <a:highlight>
                  <a:srgbClr val="FFFFFF"/>
                </a:highlight>
              </a:rPr>
              <a:t>button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US" b="1" dirty="0">
                <a:solidFill>
                  <a:srgbClr val="804000"/>
                </a:solidFill>
                <a:highlight>
                  <a:srgbClr val="FFFFFF"/>
                </a:highlight>
              </a:rPr>
              <a:t>button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onClick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={(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=&gt;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b="1" dirty="0" err="1">
                <a:solidFill>
                  <a:srgbClr val="0000FF"/>
                </a:solidFill>
                <a:highlight>
                  <a:srgbClr val="FFFFFF"/>
                </a:highlight>
              </a:rPr>
              <a:t>this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</a:rPr>
              <a:t>handleOnClick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)}&gt;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Click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&lt;/</a:t>
            </a:r>
            <a:r>
              <a:rPr lang="en-US" b="1" dirty="0">
                <a:solidFill>
                  <a:srgbClr val="804000"/>
                </a:solidFill>
                <a:highlight>
                  <a:srgbClr val="FFFFFF"/>
                </a:highlight>
              </a:rPr>
              <a:t>button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&gt;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021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894AC6-F430-49D5-A22A-2B6C9B49A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in React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E53EDA-8754-47ED-AEDB-FABE5B20D4F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3E0FDE7-E1BF-423F-813D-852FF6B4004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5E1CB8-712F-40D0-AA6E-34E2E78C5C2B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C2C6FB-3A9A-496A-9936-DAC90BCF08C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Use HTML to prepare the wireframe of your page or component.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4E5C54-74DF-443B-9439-F11D07867C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Prepare “vanilla”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3D33C8-A1C5-4CE4-989E-879D731250A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EA9E38C-C819-47CD-BA39-FAA6F3FFD9D2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en-US" dirty="0"/>
              <a:t>Prepare a self-sufficient solution that hardcodes all data dependencies.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3D332B0-FC7A-42E4-BB3D-DCC5078B72D8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Remove all dependencies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9FAEC38-F631-4DB4-8100-233E4A1A3F56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n-US" dirty="0"/>
              <a:t>Break the component into smaller sub-components for easier re-use.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4E796A8-AA0F-4403-BFFF-DFF99FCC9DF6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/>
        <p:txBody>
          <a:bodyPr/>
          <a:lstStyle/>
          <a:p>
            <a:r>
              <a:rPr lang="en-US" dirty="0"/>
              <a:t>Sketch the component structure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75EFCCF-929D-45C7-8479-9E58F6D3B8A1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en-US" dirty="0"/>
              <a:t>Create folders and subfolders for your components and keep each component in its file.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C620A4F-5914-4FD3-B423-6E22B05F315C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r>
              <a:rPr lang="en-US" dirty="0"/>
              <a:t>Organize components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0272F58-EADA-4016-87CA-24BCD8F16D3F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7FC0562-9E97-437E-82AB-81520F22B468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6660312-1E0C-4402-91F0-81AE661215C2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/>
        <p:txBody>
          <a:bodyPr/>
          <a:lstStyle/>
          <a:p>
            <a:r>
              <a:rPr lang="en-US" dirty="0"/>
              <a:t>Make sure your data loads as it should. Do not implement or test interactivity.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F4DE899-35D7-4CFB-9779-1416015110EB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/>
        <p:txBody>
          <a:bodyPr/>
          <a:lstStyle/>
          <a:p>
            <a:r>
              <a:rPr lang="en-US" dirty="0"/>
              <a:t>Freeze the app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AA4DFF6-D579-4A62-9BBB-3584F8DD2876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D4E209B7-A823-4837-9916-31039059FFF6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/>
        <p:txBody>
          <a:bodyPr/>
          <a:lstStyle/>
          <a:p>
            <a:r>
              <a:rPr lang="en-US" dirty="0"/>
              <a:t>Interactive apps move data around. Define which components holds what.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5FAC5BC-3AE0-4D48-B463-EAD3CA923AD2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/>
        <p:txBody>
          <a:bodyPr/>
          <a:lstStyle/>
          <a:p>
            <a:r>
              <a:rPr lang="en-US" dirty="0"/>
              <a:t>Organize the flow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9D2FDAC-D99E-4E86-B3D6-38837D94DE01}"/>
              </a:ext>
            </a:extLst>
          </p:cNvPr>
          <p:cNvSpPr>
            <a:spLocks noGrp="1"/>
          </p:cNvSpPr>
          <p:nvPr>
            <p:ph type="body" sz="quarter" idx="73"/>
          </p:nvPr>
        </p:nvSpPr>
        <p:spPr/>
        <p:txBody>
          <a:bodyPr/>
          <a:lstStyle/>
          <a:p>
            <a:r>
              <a:rPr lang="en-US" dirty="0"/>
              <a:t>Implement the inverse data flow.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1AC3E9A-5F04-4569-A9D1-4DFA1DB0A813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/>
        <p:txBody>
          <a:bodyPr/>
          <a:lstStyle/>
          <a:p>
            <a:r>
              <a:rPr lang="en-US" dirty="0"/>
              <a:t>Establish communication</a:t>
            </a:r>
          </a:p>
        </p:txBody>
      </p:sp>
    </p:spTree>
    <p:extLst>
      <p:ext uri="{BB962C8B-B14F-4D97-AF65-F5344CB8AC3E}">
        <p14:creationId xmlns:p14="http://schemas.microsoft.com/office/powerpoint/2010/main" val="3485757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E1B26-33B4-4888-86C2-4257EB8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BFF7F-DCAA-4861-A4EA-F81A062371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t"/>
          <a:lstStyle/>
          <a:p>
            <a:r>
              <a:rPr lang="en-US" dirty="0"/>
              <a:t>Use testing-library/react</a:t>
            </a:r>
          </a:p>
          <a:p>
            <a:endParaRPr lang="en-US" dirty="0"/>
          </a:p>
          <a:p>
            <a:r>
              <a:rPr lang="en-US" dirty="0"/>
              <a:t>General practice is to use the AAA pattern</a:t>
            </a:r>
          </a:p>
          <a:p>
            <a:pPr lvl="1"/>
            <a:r>
              <a:rPr lang="en-US" dirty="0"/>
              <a:t>Arrange</a:t>
            </a:r>
          </a:p>
          <a:p>
            <a:pPr lvl="1"/>
            <a:r>
              <a:rPr lang="en-US" dirty="0"/>
              <a:t>Act</a:t>
            </a:r>
          </a:p>
          <a:p>
            <a:pPr lvl="1"/>
            <a:r>
              <a:rPr lang="en-US" dirty="0"/>
              <a:t>Assert</a:t>
            </a:r>
          </a:p>
          <a:p>
            <a:endParaRPr lang="en-US" dirty="0"/>
          </a:p>
          <a:p>
            <a:r>
              <a:rPr lang="en-US" dirty="0"/>
              <a:t>Can set up test runner with a watcher to re-run the tests automatically when any test file changes</a:t>
            </a:r>
          </a:p>
          <a:p>
            <a:endParaRPr lang="en-US" sz="105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936BF4-4F2C-4ED2-85CD-CAD8367A381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Demo #3: React components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309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E1B26-33B4-4888-86C2-4257EB8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in 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BFF7F-DCAA-4861-A4EA-F81A062371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2800" dirty="0"/>
              <a:t>See demo</a:t>
            </a:r>
          </a:p>
        </p:txBody>
      </p:sp>
    </p:spTree>
    <p:extLst>
      <p:ext uri="{BB962C8B-B14F-4D97-AF65-F5344CB8AC3E}">
        <p14:creationId xmlns:p14="http://schemas.microsoft.com/office/powerpoint/2010/main" val="2461088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63F77-0D96-43D9-9FF6-C839A92B1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solidFill>
                  <a:schemeClr val="accent6"/>
                </a:solidFill>
              </a:rPr>
              <a:t>O predavačima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803FB1-C7FC-400B-8936-6A8CCD0AC530}"/>
              </a:ext>
            </a:extLst>
          </p:cNvPr>
          <p:cNvSpPr txBox="1"/>
          <p:nvPr/>
        </p:nvSpPr>
        <p:spPr>
          <a:xfrm>
            <a:off x="518604" y="2286000"/>
            <a:ext cx="556260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800" b="1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Hrvoje Gazibara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hr-HR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1400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Magistar inženjer računarstva (FER, 201</a:t>
            </a:r>
            <a:r>
              <a:rPr lang="en-US" sz="1400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</a:t>
            </a:r>
            <a:r>
              <a:rPr lang="hr-HR" sz="1400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sz="1400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Team leader &amp; Software development engineer</a:t>
            </a:r>
            <a:endParaRPr lang="hr-HR" sz="1400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sz="1400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Full-stack development, Software architecture, Digitalization</a:t>
            </a:r>
            <a:endParaRPr lang="hr-HR" sz="1400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sz="1400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1400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hrvoje.gazibara@avl.com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Picture 4" descr="A picture containing wall, person, person, indoor&#10;&#10;Description automatically generated">
            <a:extLst>
              <a:ext uri="{FF2B5EF4-FFF2-40B4-BE49-F238E27FC236}">
                <a16:creationId xmlns:a16="http://schemas.microsoft.com/office/drawing/2014/main" id="{8D614856-8233-44F8-9D99-9435AA55E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524000"/>
            <a:ext cx="36195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778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447B563B-2C86-4434-A8CA-9531A893B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Toolchain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3BD67BF8-9AA7-4195-A06C-25D272EDF2A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Work with “</a:t>
            </a:r>
            <a:r>
              <a:rPr lang="en-US" dirty="0">
                <a:hlinkClick r:id="rId2"/>
              </a:rPr>
              <a:t>Jest</a:t>
            </a:r>
            <a:r>
              <a:rPr lang="en-US" dirty="0"/>
              <a:t>” to set up unit tests for your components.</a:t>
            </a:r>
          </a:p>
          <a:p>
            <a:r>
              <a:rPr lang="en-US" dirty="0"/>
              <a:t>Jest is a test runner that allows you to access DOM.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B767B86-F0C3-40A5-B51E-DED013CBC1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As your apps grow, you have more and more components and it becomes more difficult to track component states.</a:t>
            </a:r>
          </a:p>
          <a:p>
            <a:r>
              <a:rPr lang="en-US" dirty="0"/>
              <a:t>Check out “</a:t>
            </a:r>
            <a:r>
              <a:rPr lang="en-US" dirty="0">
                <a:hlinkClick r:id="rId3"/>
              </a:rPr>
              <a:t>Storybook</a:t>
            </a:r>
            <a:r>
              <a:rPr lang="en-US" dirty="0"/>
              <a:t>”, which helps you develop React components in isolation.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0F781EC4-4388-421F-811E-0BAAC74FF9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Use “</a:t>
            </a:r>
            <a:r>
              <a:rPr lang="en-US" dirty="0">
                <a:hlinkClick r:id="rId4"/>
              </a:rPr>
              <a:t>Create React App</a:t>
            </a:r>
            <a:r>
              <a:rPr lang="en-US" dirty="0"/>
              <a:t>” to easily set up your React application.</a:t>
            </a:r>
          </a:p>
          <a:p>
            <a:r>
              <a:rPr lang="en-US" dirty="0"/>
              <a:t>Single command to prepare all dependencies and the application folder structure:</a:t>
            </a:r>
          </a:p>
          <a:p>
            <a:r>
              <a:rPr lang="en-US" dirty="0"/>
              <a:t>$ </a:t>
            </a:r>
            <a:r>
              <a:rPr lang="en-US" dirty="0" err="1"/>
              <a:t>npx</a:t>
            </a:r>
            <a:r>
              <a:rPr lang="en-US" dirty="0"/>
              <a:t> create-react-app my-app</a:t>
            </a:r>
          </a:p>
          <a:p>
            <a:endParaRPr lang="en-US" dirty="0"/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104ACA31-B3C6-434B-AB2B-426F3ABA89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Application Creation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10A989AA-4996-463A-9619-E4596B6FDA3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Component Development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910BF0F8-6C11-402A-AE5C-2D2BC71828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346809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E1B26-33B4-4888-86C2-4257EB8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component libraries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6A0895-8AEE-4A05-8CD3-89B1FBEB9F9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8600" y="1552575"/>
            <a:ext cx="4114800" cy="327126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D673BC-87C5-4597-BBBD-FD0E88B70808}"/>
              </a:ext>
            </a:extLst>
          </p:cNvPr>
          <p:cNvSpPr txBox="1"/>
          <p:nvPr/>
        </p:nvSpPr>
        <p:spPr>
          <a:xfrm>
            <a:off x="4987555" y="5305425"/>
            <a:ext cx="2216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976D2"/>
                </a:solidFill>
                <a:hlinkClick r:id="rId4"/>
              </a:rPr>
              <a:t>MATERIAL-UI</a:t>
            </a:r>
            <a:endParaRPr lang="en-US" dirty="0">
              <a:solidFill>
                <a:srgbClr val="1976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3556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8788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38C9A-71D8-4CFD-93DF-20A14C904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005A99"/>
                </a:solidFill>
                <a:latin typeface="Verdana"/>
                <a:ea typeface="Verdana"/>
                <a:cs typeface="Verdana"/>
              </a:rPr>
              <a:t>AVL</a:t>
            </a:r>
            <a:r>
              <a:rPr lang="hr-HR" b="1" dirty="0">
                <a:solidFill>
                  <a:srgbClr val="005A99"/>
                </a:solidFill>
                <a:latin typeface="Verdana"/>
                <a:ea typeface="Verdana"/>
                <a:cs typeface="Verdana"/>
              </a:rPr>
              <a:t>-AST D.O.O. CROATIA</a:t>
            </a:r>
            <a:r>
              <a:rPr lang="en-GB" b="1" dirty="0">
                <a:solidFill>
                  <a:srgbClr val="005A99"/>
                </a:solidFill>
                <a:latin typeface="Verdana"/>
                <a:ea typeface="Verdana"/>
                <a:cs typeface="Verdana"/>
              </a:rPr>
              <a:t>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861510-5734-4333-A6A8-E111A636A8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9"/>
          <a:stretch/>
        </p:blipFill>
        <p:spPr>
          <a:xfrm>
            <a:off x="381000" y="1371600"/>
            <a:ext cx="4970230" cy="46521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3C58AE-50B5-47C5-9C9D-55022B20F671}"/>
              </a:ext>
            </a:extLst>
          </p:cNvPr>
          <p:cNvSpPr txBox="1"/>
          <p:nvPr/>
        </p:nvSpPr>
        <p:spPr>
          <a:xfrm>
            <a:off x="5715000" y="1371600"/>
            <a:ext cx="6324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1800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Najveća neovisna svjetska tvrtka za razvoj, simulaciju i ispitivanje svih vrsta pogonskih sustava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sz="1800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1800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Integracija inovativnih sustava u području autoindustrije (autonomna vožnja, virtualizacija automobila…)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sz="1800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hr-HR" sz="1800" b="1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Glavne aktivnosti</a:t>
            </a:r>
          </a:p>
          <a:p>
            <a:endParaRPr lang="hr-HR" sz="1800" b="1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1800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Software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1800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Računalne simulacije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1800" dirty="0" err="1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Technical</a:t>
            </a:r>
            <a:r>
              <a:rPr lang="hr-HR" sz="1800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hr-HR" sz="1800" dirty="0" err="1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writing</a:t>
            </a:r>
            <a:endParaRPr lang="hr-HR" sz="1800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1800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Big Data metodologija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685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74246-5F7D-4772-8E8E-42A19FCD2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solidFill>
                  <a:schemeClr val="accent6"/>
                </a:solidFill>
              </a:rPr>
              <a:t>Sadržaj predavanja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281D7F-E80B-4A9F-8A7A-BAE36E0E271F}"/>
              </a:ext>
            </a:extLst>
          </p:cNvPr>
          <p:cNvSpPr txBox="1"/>
          <p:nvPr/>
        </p:nvSpPr>
        <p:spPr>
          <a:xfrm>
            <a:off x="609600" y="1828800"/>
            <a:ext cx="1034521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1800" b="1" dirty="0" err="1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Docker</a:t>
            </a:r>
            <a:r>
              <a:rPr lang="hr-HR" sz="1800" b="1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tehnologija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endParaRPr lang="hr-HR" sz="1800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hr-HR" sz="1800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Što je </a:t>
            </a:r>
            <a:r>
              <a:rPr lang="hr-HR" sz="1800" dirty="0" err="1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Docker</a:t>
            </a:r>
            <a:endParaRPr lang="hr-HR" sz="1800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hr-HR" sz="1800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Koja je svrha korištenja </a:t>
            </a:r>
            <a:r>
              <a:rPr lang="hr-HR" sz="1800" dirty="0" err="1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Docker</a:t>
            </a:r>
            <a:r>
              <a:rPr lang="hr-HR" sz="1800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tehnologije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hr-HR" sz="1800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Kako jednostavno postaviti razvojno okruženje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endParaRPr lang="hr-HR" sz="1800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endParaRPr lang="hr-HR" sz="1800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sz="1800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1800" b="1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Osnove tehnologije </a:t>
            </a:r>
            <a:r>
              <a:rPr lang="hr-HR" sz="1800" b="1" dirty="0" err="1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React</a:t>
            </a:r>
            <a:endParaRPr lang="hr-HR" sz="1800" b="1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95335" lvl="1" indent="-285750">
              <a:buFont typeface="Arial" panose="020B0604020202020204" pitchFamily="34" charset="0"/>
              <a:buChar char="•"/>
            </a:pPr>
            <a:endParaRPr lang="hr-HR" sz="1800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hr-HR" sz="1800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Osnove </a:t>
            </a:r>
            <a:r>
              <a:rPr lang="hr-HR" sz="1800" dirty="0" err="1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Reacta</a:t>
            </a:r>
            <a:endParaRPr lang="hr-HR" sz="1800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hr-HR" sz="1800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Kako </a:t>
            </a:r>
            <a:r>
              <a:rPr lang="hr-HR" sz="1800" dirty="0" err="1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upogoniti</a:t>
            </a:r>
            <a:r>
              <a:rPr lang="hr-HR" sz="1800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hr-HR" sz="1800" dirty="0" err="1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React</a:t>
            </a:r>
            <a:r>
              <a:rPr lang="hr-HR" sz="1800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kroz </a:t>
            </a:r>
            <a:r>
              <a:rPr lang="hr-HR" sz="1800" dirty="0" err="1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Docker</a:t>
            </a:r>
            <a:r>
              <a:rPr lang="hr-HR" sz="1800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hr-HR" sz="1800" dirty="0" err="1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container</a:t>
            </a:r>
            <a:endParaRPr lang="hr-HR" sz="1800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hr-HR" sz="1800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Pisanje i pokretanje testova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AD5CC44-0241-4586-B3C4-FA00B7A2C5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1554106"/>
            <a:ext cx="2209800" cy="1890756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5BA73E63-677F-47E5-886D-C50C637D46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3857813"/>
            <a:ext cx="3761857" cy="216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535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D1C8E-F5B1-46C0-86D4-27779C7438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b="1" dirty="0"/>
              <a:t>DOCKER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32143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3B097A0-D13D-4F75-9A05-1B7EC9977D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923925"/>
            <a:ext cx="952500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68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760B-613C-4599-A08F-1E361048A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solidFill>
                  <a:schemeClr val="accent6"/>
                </a:solidFill>
              </a:rPr>
              <a:t>Što je </a:t>
            </a:r>
            <a:r>
              <a:rPr lang="hr-HR" b="1" dirty="0" err="1">
                <a:solidFill>
                  <a:schemeClr val="accent6"/>
                </a:solidFill>
              </a:rPr>
              <a:t>Docker</a:t>
            </a:r>
            <a:r>
              <a:rPr lang="hr-HR" b="1" dirty="0">
                <a:solidFill>
                  <a:schemeClr val="accent6"/>
                </a:solidFill>
              </a:rPr>
              <a:t>?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6CB653-F6E6-41C2-8828-1C4D1CCA8E2B}"/>
              </a:ext>
            </a:extLst>
          </p:cNvPr>
          <p:cNvSpPr txBox="1"/>
          <p:nvPr/>
        </p:nvSpPr>
        <p:spPr>
          <a:xfrm>
            <a:off x="304800" y="1676400"/>
            <a:ext cx="9906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1600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Alat za „pakiranje” aplikacije i potrebnih paketa u jedan </a:t>
            </a:r>
            <a:r>
              <a:rPr lang="hr-HR" sz="1600" b="1" i="1" dirty="0" err="1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Docker</a:t>
            </a:r>
            <a:r>
              <a:rPr lang="hr-HR" sz="1600" b="1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hr-HR" sz="1600" b="1" i="1" dirty="0" err="1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container</a:t>
            </a:r>
            <a:endParaRPr lang="hr-HR" sz="1600" b="1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sz="1600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sz="1600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sz="1600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sz="1600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sz="1600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sz="1600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sz="1600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sz="1600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sz="1600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sz="1600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sz="1600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sz="1600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sz="1600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1600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Koristan prilikom dizajniranja  kompleksnih aplikacija s visokom međuzavisnosti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sz="1600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hr-HR" sz="1600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Olakšava </a:t>
            </a:r>
            <a:r>
              <a:rPr lang="hr-HR" sz="1600" dirty="0" err="1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library</a:t>
            </a:r>
            <a:r>
              <a:rPr lang="hr-HR" sz="1600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hr-HR" sz="1600" dirty="0" err="1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version</a:t>
            </a:r>
            <a:r>
              <a:rPr lang="hr-HR" sz="1600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hr-HR" sz="1600" dirty="0" err="1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handling</a:t>
            </a:r>
            <a:endParaRPr lang="hr-HR" sz="1600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95335" lvl="1" indent="-285750">
              <a:buFont typeface="Arial" panose="020B0604020202020204" pitchFamily="34" charset="0"/>
              <a:buChar char="•"/>
            </a:pPr>
            <a:endParaRPr lang="hr-HR" sz="1600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hr-HR" sz="1600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Rješava problem nadogradnje sustava sa dodatnim komponentama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sz="1600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DA8D6495-BF5B-4D09-9F7F-D48F2A701B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590800"/>
            <a:ext cx="2226448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92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3B097A0-D13D-4F75-9A05-1B7EC9977D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923925"/>
            <a:ext cx="952500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35437"/>
      </p:ext>
    </p:extLst>
  </p:cSld>
  <p:clrMapOvr>
    <a:masterClrMapping/>
  </p:clrMapOvr>
</p:sld>
</file>

<file path=ppt/theme/theme1.xml><?xml version="1.0" encoding="utf-8"?>
<a:theme xmlns:a="http://schemas.openxmlformats.org/drawingml/2006/main" name="AVL_DA_v1.0_en Main Heading">
  <a:themeElements>
    <a:clrScheme name="The New AVL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18800"/>
      </a:accent1>
      <a:accent2>
        <a:srgbClr val="482583"/>
      </a:accent2>
      <a:accent3>
        <a:srgbClr val="00878A"/>
      </a:accent3>
      <a:accent4>
        <a:srgbClr val="C8057F"/>
      </a:accent4>
      <a:accent5>
        <a:srgbClr val="21BBEF"/>
      </a:accent5>
      <a:accent6>
        <a:srgbClr val="005A99"/>
      </a:accent6>
      <a:hlink>
        <a:srgbClr val="005A99"/>
      </a:hlink>
      <a:folHlink>
        <a:srgbClr val="888888"/>
      </a:folHlink>
    </a:clrScheme>
    <a:fontScheme name="Consolas-Verdana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800" dirty="0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VL PowerPoint Master 2020 v1.0.pptx" id="{55BDC42E-1E8E-4810-8A0F-B29F40714691}" vid="{059B22C3-8CEE-4A2F-8E50-329437048C1D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415E939BDF7B4ABAD54620EBAD0050" ma:contentTypeVersion="9" ma:contentTypeDescription="Create a new document." ma:contentTypeScope="" ma:versionID="95e6e8432c52e5a8d68d8b5a3c763667">
  <xsd:schema xmlns:xsd="http://www.w3.org/2001/XMLSchema" xmlns:xs="http://www.w3.org/2001/XMLSchema" xmlns:p="http://schemas.microsoft.com/office/2006/metadata/properties" xmlns:ns2="f1a71434-0d91-413c-8244-2da1ec183ffe" xmlns:ns3="d274069b-2277-42e2-80a9-4bd7f308c00b" targetNamespace="http://schemas.microsoft.com/office/2006/metadata/properties" ma:root="true" ma:fieldsID="09addb2150905e914dc03bf20de489ee" ns2:_="" ns3:_="">
    <xsd:import namespace="f1a71434-0d91-413c-8244-2da1ec183ffe"/>
    <xsd:import namespace="d274069b-2277-42e2-80a9-4bd7f308c00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fcccf9be13a64ad1ae8af8e820bba783" minOccurs="0"/>
                <xsd:element ref="ns2:TaxCatchAll" minOccurs="0"/>
                <xsd:element ref="ns3:d0b44e12a34441d7b789960ca4dd9919" minOccurs="0"/>
                <xsd:element ref="ns3:b65016e8b7834dd391d878bcc1e95df9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a71434-0d91-413c-8244-2da1ec183ffe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13" nillable="true" ma:displayName="Taxonomy Catch All Column" ma:hidden="true" ma:list="{6317b78a-a247-4293-95b1-3fdeb0518265}" ma:internalName="TaxCatchAll" ma:showField="CatchAllData" ma:web="f1a71434-0d91-413c-8244-2da1ec183ff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74069b-2277-42e2-80a9-4bd7f308c00b" elementFormDefault="qualified">
    <xsd:import namespace="http://schemas.microsoft.com/office/2006/documentManagement/types"/>
    <xsd:import namespace="http://schemas.microsoft.com/office/infopath/2007/PartnerControls"/>
    <xsd:element name="fcccf9be13a64ad1ae8af8e820bba783" ma:index="12" nillable="true" ma:taxonomy="true" ma:internalName="fcccf9be13a64ad1ae8af8e820bba783" ma:taxonomyFieldName="Department" ma:displayName="Department" ma:readOnly="false" ma:default="129;#VM|bd2f5117-ca94-4bb7-b283-52aba514be58" ma:fieldId="{fcccf9be-13a6-4ad1-ae8a-f8e820bba783}" ma:sspId="5c017247-fe0a-4449-9f1c-a1a79122eba0" ma:termSetId="7697534b-5c81-4ae3-aeb7-5823753d05f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0b44e12a34441d7b789960ca4dd9919" ma:index="15" nillable="true" ma:taxonomy="true" ma:internalName="d0b44e12a34441d7b789960ca4dd9919" ma:taxonomyFieldName="Tags" ma:displayName="Tags" ma:readOnly="false" ma:default="136;#Marketing Programs|1aebc9a9-c0ae-4d24-be3d-3c5d2c320ab2" ma:fieldId="{d0b44e12-a344-41d7-b789-960ca4dd9919}" ma:taxonomyMulti="true" ma:sspId="5c017247-fe0a-4449-9f1c-a1a79122eba0" ma:termSetId="dd2262f6-9359-4871-88e7-3ea11121d4e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65016e8b7834dd391d878bcc1e95df9" ma:index="17" nillable="true" ma:taxonomy="true" ma:internalName="b65016e8b7834dd391d878bcc1e95df9" ma:taxonomyFieldName="Program" ma:displayName="Program" ma:default="" ma:fieldId="{b65016e8-b783-4dd3-91d8-78bcc1e95df9}" ma:taxonomyMulti="true" ma:sspId="5c017247-fe0a-4449-9f1c-a1a79122eba0" ma:termSetId="dd2262f6-9359-4871-88e7-3ea11121d4ec" ma:anchorId="1aebc9a9-c0ae-4d24-be3d-3c5d2c320ab2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ontrol xmlns="http://schemas.microsoft.com/VisualStudio/2011/storyboarding/control">
  <Id Name="7b1e8fd2-01a1-426b-bd91-61729c4fb15a" Revision="1" Stencil="System.MyShapes" StencilVersion="1.0"/>
</Control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1a71434-0d91-413c-8244-2da1ec183ffe">
      <Value>136</Value>
      <Value>137</Value>
      <Value>129</Value>
    </TaxCatchAll>
    <d0b44e12a34441d7b789960ca4dd9919 xmlns="d274069b-2277-42e2-80a9-4bd7f308c00b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 Programs</TermName>
          <TermId xmlns="http://schemas.microsoft.com/office/infopath/2007/PartnerControls">1aebc9a9-c0ae-4d24-be3d-3c5d2c320ab2</TermId>
        </TermInfo>
      </Terms>
    </d0b44e12a34441d7b789960ca4dd9919>
    <fcccf9be13a64ad1ae8af8e820bba783 xmlns="d274069b-2277-42e2-80a9-4bd7f308c00b">
      <Terms xmlns="http://schemas.microsoft.com/office/infopath/2007/PartnerControls">
        <TermInfo xmlns="http://schemas.microsoft.com/office/infopath/2007/PartnerControls">
          <TermName xmlns="http://schemas.microsoft.com/office/infopath/2007/PartnerControls">VM</TermName>
          <TermId xmlns="http://schemas.microsoft.com/office/infopath/2007/PartnerControls">bd2f5117-ca94-4bb7-b283-52aba514be58</TermId>
        </TermInfo>
      </Terms>
    </fcccf9be13a64ad1ae8af8e820bba783>
    <b65016e8b7834dd391d878bcc1e95df9 xmlns="d274069b-2277-42e2-80a9-4bd7f308c00b">
      <Terms xmlns="http://schemas.microsoft.com/office/infopath/2007/PartnerControls">
        <TermInfo xmlns="http://schemas.microsoft.com/office/infopath/2007/PartnerControls">
          <TermName xmlns="http://schemas.microsoft.com/office/infopath/2007/PartnerControls">Brand</TermName>
          <TermId xmlns="http://schemas.microsoft.com/office/infopath/2007/PartnerControls">18ae1b75-b608-469b-8309-216975579f08</TermId>
        </TermInfo>
      </Terms>
    </b65016e8b7834dd391d878bcc1e95df9>
    <_dlc_DocId xmlns="f1a71434-0d91-413c-8244-2da1ec183ffe">SPZKCYURJ6HQ-668101000-53</_dlc_DocId>
    <_dlc_DocIdUrl xmlns="f1a71434-0d91-413c-8244-2da1ec183ffe">
      <Url>https://desktop.avl.com/corp/01/0034/07/_layouts/15/DocIdRedir.aspx?ID=SPZKCYURJ6HQ-668101000-53</Url>
      <Description>SPZKCYURJ6HQ-668101000-53</Description>
    </_dlc_DocIdUrl>
  </documentManagement>
</p:properties>
</file>

<file path=customXml/itemProps1.xml><?xml version="1.0" encoding="utf-8"?>
<ds:datastoreItem xmlns:ds="http://schemas.openxmlformats.org/officeDocument/2006/customXml" ds:itemID="{10271938-B86F-4895-A370-18BAE3737F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1a71434-0d91-413c-8244-2da1ec183ffe"/>
    <ds:schemaRef ds:uri="d274069b-2277-42e2-80a9-4bd7f308c00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21206DA-39E7-48E0-80F2-7813B753AF86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242270D3-6CE7-4FFA-8CA3-54347467741C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B59ABD6C-A61F-4121-BC23-522623C25B78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3C5827DD-BA94-4E04-9AD1-9D4EFECB0EB7}">
  <ds:schemaRefs>
    <ds:schemaRef ds:uri="http://purl.org/dc/terms/"/>
    <ds:schemaRef ds:uri="http://schemas.microsoft.com/office/2006/documentManagement/types"/>
    <ds:schemaRef ds:uri="d274069b-2277-42e2-80a9-4bd7f308c00b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f1a71434-0d91-413c-8244-2da1ec183ffe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1022</Words>
  <Application>Microsoft Office PowerPoint</Application>
  <PresentationFormat>Widescreen</PresentationFormat>
  <Paragraphs>244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Avenir Book</vt:lpstr>
      <vt:lpstr>Avenir Light</vt:lpstr>
      <vt:lpstr>Arial</vt:lpstr>
      <vt:lpstr>Calibri</vt:lpstr>
      <vt:lpstr>Symbol</vt:lpstr>
      <vt:lpstr>Verdana</vt:lpstr>
      <vt:lpstr>Wingdings</vt:lpstr>
      <vt:lpstr>AVL_DA_v1.0_en Main Heading</vt:lpstr>
      <vt:lpstr>PowerPoint Presentation</vt:lpstr>
      <vt:lpstr>O predavačima</vt:lpstr>
      <vt:lpstr>O predavačima</vt:lpstr>
      <vt:lpstr>AVL-AST D.O.O. CROATIA </vt:lpstr>
      <vt:lpstr>Sadržaj predavanja</vt:lpstr>
      <vt:lpstr>DOCKER </vt:lpstr>
      <vt:lpstr>PowerPoint Presentation</vt:lpstr>
      <vt:lpstr>Što je Docker?</vt:lpstr>
      <vt:lpstr>PowerPoint Presentation</vt:lpstr>
      <vt:lpstr>PowerPoint Presentation</vt:lpstr>
      <vt:lpstr>Docker image</vt:lpstr>
      <vt:lpstr>Dockerfile</vt:lpstr>
      <vt:lpstr>VM arhitektura vs. Docker arhitektura</vt:lpstr>
      <vt:lpstr>Docker-Virtual Machine arhitektura</vt:lpstr>
      <vt:lpstr>Najčešće korištene Docker naredbe</vt:lpstr>
      <vt:lpstr>DEMO</vt:lpstr>
      <vt:lpstr>Scenarij 1: Preuzimanje Docker imagea </vt:lpstr>
      <vt:lpstr>Scenarij 2: Dockerize React app</vt:lpstr>
      <vt:lpstr>Scenarij 3: Postavljanje testnog okruženja</vt:lpstr>
      <vt:lpstr>React</vt:lpstr>
      <vt:lpstr>Before React: “Vanilla development”</vt:lpstr>
      <vt:lpstr>React Overview</vt:lpstr>
      <vt:lpstr>Components</vt:lpstr>
      <vt:lpstr>Components</vt:lpstr>
      <vt:lpstr>Rendering</vt:lpstr>
      <vt:lpstr>Events</vt:lpstr>
      <vt:lpstr>Thinking in React</vt:lpstr>
      <vt:lpstr>Testing</vt:lpstr>
      <vt:lpstr>Running in Docker</vt:lpstr>
      <vt:lpstr>Toolchain</vt:lpstr>
      <vt:lpstr>UI component libraries</vt:lpstr>
      <vt:lpstr>PowerPoint Presentation</vt:lpstr>
    </vt:vector>
  </TitlesOfParts>
  <Manager/>
  <Company>AVL-AST d.o.o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Containerized front-end development with Docker &amp; React</dc:title>
  <dc:creator>Ilijasic, Petar AVL/HR</dc:creator>
  <cp:keywords/>
  <cp:lastModifiedBy>Ilijasic, Petar AVL/HR</cp:lastModifiedBy>
  <cp:revision>34</cp:revision>
  <dcterms:created xsi:type="dcterms:W3CDTF">2021-03-11T16:45:15Z</dcterms:created>
  <dcterms:modified xsi:type="dcterms:W3CDTF">2021-03-19T11:19:30Z</dcterms:modified>
  <cp:version>1.0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0x0101002F415E939BDF7B4ABAD54620EBAD0050</vt:lpwstr>
  </property>
  <property fmtid="{D5CDD505-2E9C-101B-9397-08002B2CF9AE}" pid="3" name="_dlc_DocIdItemGuid">
    <vt:lpwstr>d0070747-5797-4d3e-8302-48c8447097f4</vt:lpwstr>
  </property>
  <property fmtid="{D5CDD505-2E9C-101B-9397-08002B2CF9AE}" pid="4" name="Department">
    <vt:lpwstr>129;#VM|bd2f5117-ca94-4bb7-b283-52aba514be58</vt:lpwstr>
  </property>
  <property fmtid="{D5CDD505-2E9C-101B-9397-08002B2CF9AE}" pid="5" name="Program">
    <vt:lpwstr>137;#Brand|18ae1b75-b608-469b-8309-216975579f08</vt:lpwstr>
  </property>
  <property fmtid="{D5CDD505-2E9C-101B-9397-08002B2CF9AE}" pid="6" name="Tags">
    <vt:lpwstr>136;#Marketing Programs|1aebc9a9-c0ae-4d24-be3d-3c5d2c320ab2</vt:lpwstr>
  </property>
  <property fmtid="{D5CDD505-2E9C-101B-9397-08002B2CF9AE}" pid="7" name="AVL_Author1">
    <vt:lpwstr/>
  </property>
  <property fmtid="{D5CDD505-2E9C-101B-9397-08002B2CF9AE}" pid="8" name="AVL_Author2">
    <vt:lpwstr/>
  </property>
  <property fmtid="{D5CDD505-2E9C-101B-9397-08002B2CF9AE}" pid="9" name="AVL_Author3">
    <vt:lpwstr/>
  </property>
  <property fmtid="{D5CDD505-2E9C-101B-9397-08002B2CF9AE}" pid="10" name="AVL_Department">
    <vt:lpwstr/>
  </property>
  <property fmtid="{D5CDD505-2E9C-101B-9397-08002B2CF9AE}" pid="11" name="AVL_Co_Author_1">
    <vt:lpwstr/>
  </property>
  <property fmtid="{D5CDD505-2E9C-101B-9397-08002B2CF9AE}" pid="12" name="AVL_Co_Author_2">
    <vt:lpwstr/>
  </property>
  <property fmtid="{D5CDD505-2E9C-101B-9397-08002B2CF9AE}" pid="13" name="AVL_Co_Author_3">
    <vt:lpwstr/>
  </property>
  <property fmtid="{D5CDD505-2E9C-101B-9397-08002B2CF9AE}" pid="14" name="AVL_Approved_by">
    <vt:lpwstr/>
  </property>
  <property fmtid="{D5CDD505-2E9C-101B-9397-08002B2CF9AE}" pid="15" name="AVL_Release_Date">
    <vt:lpwstr>19.03.2021</vt:lpwstr>
  </property>
  <property fmtid="{D5CDD505-2E9C-101B-9397-08002B2CF9AE}" pid="16" name="AVL_Security_Level">
    <vt:lpwstr>Public</vt:lpwstr>
  </property>
  <property fmtid="{D5CDD505-2E9C-101B-9397-08002B2CF9AE}" pid="17" name="AVL_Customer">
    <vt:lpwstr/>
  </property>
  <property fmtid="{D5CDD505-2E9C-101B-9397-08002B2CF9AE}" pid="18" name="AVL_Proj_ID">
    <vt:lpwstr/>
  </property>
  <property fmtid="{D5CDD505-2E9C-101B-9397-08002B2CF9AE}" pid="19" name="AVL_Task_ID">
    <vt:lpwstr/>
  </property>
  <property fmtid="{D5CDD505-2E9C-101B-9397-08002B2CF9AE}" pid="20" name="AVL_Model_ID">
    <vt:lpwstr/>
  </property>
  <property fmtid="{D5CDD505-2E9C-101B-9397-08002B2CF9AE}" pid="21" name="AVL_CompanyCountry">
    <vt:lpwstr>Croatia</vt:lpwstr>
  </property>
  <property fmtid="{D5CDD505-2E9C-101B-9397-08002B2CF9AE}" pid="22" name="AVL_LogoFileName">
    <vt:lpwstr>AVL Standard</vt:lpwstr>
  </property>
  <property fmtid="{D5CDD505-2E9C-101B-9397-08002B2CF9AE}" pid="23" name="AVL_Template_Version">
    <vt:i4>2009</vt:i4>
  </property>
</Properties>
</file>